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500" y="572180"/>
            <a:ext cx="10957290" cy="618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71" y="585243"/>
            <a:ext cx="10899186" cy="621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274" y="638446"/>
            <a:ext cx="10989537" cy="619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793" y="572180"/>
            <a:ext cx="11082338" cy="615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74" y="572180"/>
            <a:ext cx="11132140" cy="625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49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936" y="585243"/>
            <a:ext cx="10905309" cy="611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59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20</cp:revision>
  <dcterms:created xsi:type="dcterms:W3CDTF">2021-10-31T15:54:36Z</dcterms:created>
  <dcterms:modified xsi:type="dcterms:W3CDTF">2022-05-23T20:57:39Z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