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2" r:id="rId5"/>
    <p:sldId id="256" r:id="rId6"/>
    <p:sldId id="257" r:id="rId7"/>
    <p:sldId id="258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136210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Term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356" y="585243"/>
            <a:ext cx="11063833" cy="617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2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81" y="572179"/>
            <a:ext cx="11132955" cy="6196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393" y="585242"/>
            <a:ext cx="11167110" cy="624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4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29" y="585243"/>
            <a:ext cx="11174322" cy="619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798f563b-aac4-4f22-8930-848dd3493a87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24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James Stevens</cp:lastModifiedBy>
  <cp:revision>21</cp:revision>
  <cp:lastPrinted>2021-12-14T08:34:07Z</cp:lastPrinted>
  <dcterms:created xsi:type="dcterms:W3CDTF">2021-10-31T15:54:36Z</dcterms:created>
  <dcterms:modified xsi:type="dcterms:W3CDTF">2022-03-20T10:31:01Z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