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62" r:id="rId5"/>
    <p:sldId id="256" r:id="rId6"/>
    <p:sldId id="257" r:id="rId7"/>
    <p:sldId id="258" r:id="rId8"/>
    <p:sldId id="260" r:id="rId9"/>
    <p:sldId id="261" r:id="rId10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78" d="100"/>
          <a:sy n="78" d="100"/>
        </p:scale>
        <p:origin x="1872" y="9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14/12/2021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23257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14/12/2021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49426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14/12/2021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83223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14/12/2021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63319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14/12/2021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35789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14/12/2021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94603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14/12/2021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33335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14/12/2021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75332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14/12/2021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18709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14/12/2021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64265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14/12/2021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49605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885B50-B718-49C3-B095-0EACBA3E1E8F}" type="datetimeFigureOut">
              <a:rPr lang="en-GB" smtClean="0"/>
              <a:t>14/12/2021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173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166415" y="237716"/>
            <a:ext cx="2136210" cy="2952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 </a:t>
            </a: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Week </a:t>
            </a:r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en-GB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Term </a:t>
            </a:r>
            <a:r>
              <a:rPr lang="en-GB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414" y="728933"/>
            <a:ext cx="10707531" cy="6000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04523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166415" y="237716"/>
            <a:ext cx="2009775" cy="2952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</a:t>
            </a:r>
            <a:r>
              <a:rPr lang="en-GB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Week 2</a:t>
            </a:r>
            <a:r>
              <a:rPr lang="en-GB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Term </a:t>
            </a:r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415" y="543415"/>
            <a:ext cx="11335909" cy="6314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22828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166415" y="237716"/>
            <a:ext cx="2009775" cy="2952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 </a:t>
            </a: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Week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 </a:t>
            </a: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Term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415" y="647700"/>
            <a:ext cx="11115304" cy="6088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95069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166415" y="237716"/>
            <a:ext cx="2009775" cy="2952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Week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</a:t>
            </a:r>
            <a:r>
              <a:rPr lang="en-GB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Term </a:t>
            </a:r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416" y="655294"/>
            <a:ext cx="10855812" cy="6075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27771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166415" y="237716"/>
            <a:ext cx="2009775" cy="2952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Week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</a:t>
            </a:r>
            <a:r>
              <a:rPr lang="en-GB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Term </a:t>
            </a:r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415" y="740891"/>
            <a:ext cx="10672653" cy="5919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09742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166415" y="237716"/>
            <a:ext cx="2136210" cy="2952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Week </a:t>
            </a:r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</a:t>
            </a:r>
            <a:r>
              <a:rPr lang="en-GB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Term </a:t>
            </a:r>
            <a:r>
              <a:rPr lang="en-GB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415" y="640105"/>
            <a:ext cx="10912762" cy="60696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20379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9509FADC003E3479731BFA4F670A750" ma:contentTypeVersion="10" ma:contentTypeDescription="Create a new document." ma:contentTypeScope="" ma:versionID="76938517629869f1dab98c9fa17cde1d">
  <xsd:schema xmlns:xsd="http://www.w3.org/2001/XMLSchema" xmlns:xs="http://www.w3.org/2001/XMLSchema" xmlns:p="http://schemas.microsoft.com/office/2006/metadata/properties" xmlns:ns3="798f563b-aac4-4f22-8930-848dd3493a87" targetNamespace="http://schemas.microsoft.com/office/2006/metadata/properties" ma:root="true" ma:fieldsID="94a7b9579f357635058bee597ffafee7" ns3:_="">
    <xsd:import namespace="798f563b-aac4-4f22-8930-848dd3493a87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98f563b-aac4-4f22-8930-848dd3493a8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EF7196A-D1AC-4CDA-8D34-93F3998D837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7CF7094-F719-485E-864C-CD29D5A91055}">
  <ds:schemaRefs>
    <ds:schemaRef ds:uri="http://purl.org/dc/elements/1.1/"/>
    <ds:schemaRef ds:uri="http://schemas.openxmlformats.org/package/2006/metadata/core-properties"/>
    <ds:schemaRef ds:uri="http://www.w3.org/XML/1998/namespace"/>
    <ds:schemaRef ds:uri="http://purl.org/dc/dcmitype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798f563b-aac4-4f22-8930-848dd3493a87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926CD137-6DD5-437D-A0E3-6B8E44B36AE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98f563b-aac4-4f22-8930-848dd3493a8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303</TotalTime>
  <Words>36</Words>
  <Application>Microsoft Office PowerPoint</Application>
  <PresentationFormat>Widescreen</PresentationFormat>
  <Paragraphs>6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FAOS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Emma Brown</dc:creator>
  <cp:lastModifiedBy>jastevens</cp:lastModifiedBy>
  <cp:revision>16</cp:revision>
  <cp:lastPrinted>2021-12-14T08:34:07Z</cp:lastPrinted>
  <dcterms:created xsi:type="dcterms:W3CDTF">2021-10-31T15:54:36Z</dcterms:created>
  <dcterms:modified xsi:type="dcterms:W3CDTF">2021-12-14T12:14:45Z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0x01010089509FADC003E3479731BFA4F670A750</vt:lpwstr>
  </property>
</Properties>
</file>