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572180"/>
            <a:ext cx="11185208" cy="622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 Term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4" y="585243"/>
            <a:ext cx="11172145" cy="621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585243"/>
            <a:ext cx="11106831" cy="620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90" y="644025"/>
            <a:ext cx="11106695" cy="619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04" y="585243"/>
            <a:ext cx="11118533" cy="621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37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550" y="572180"/>
            <a:ext cx="11135136" cy="6235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52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7CF7094-F719-485E-864C-CD29D5A91055}">
  <ds:schemaRefs>
    <ds:schemaRef ds:uri="http://schemas.microsoft.com/office/2006/metadata/properties"/>
    <ds:schemaRef ds:uri="798f563b-aac4-4f22-8930-848dd3493a87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36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jastevens</cp:lastModifiedBy>
  <cp:revision>13</cp:revision>
  <dcterms:created xsi:type="dcterms:W3CDTF">2021-10-31T15:54:36Z</dcterms:created>
  <dcterms:modified xsi:type="dcterms:W3CDTF">2021-11-01T19:37:22Z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