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325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942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322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331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578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460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33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533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870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426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960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17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1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393" y="585243"/>
            <a:ext cx="11127922" cy="6209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282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105" y="572180"/>
            <a:ext cx="11298964" cy="6265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5069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342" y="585243"/>
            <a:ext cx="11107783" cy="6195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77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4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29" y="598306"/>
            <a:ext cx="11135134" cy="6193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974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09FADC003E3479731BFA4F670A750" ma:contentTypeVersion="10" ma:contentTypeDescription="Create a new document." ma:contentTypeScope="" ma:versionID="76938517629869f1dab98c9fa17cde1d">
  <xsd:schema xmlns:xsd="http://www.w3.org/2001/XMLSchema" xmlns:xs="http://www.w3.org/2001/XMLSchema" xmlns:p="http://schemas.microsoft.com/office/2006/metadata/properties" xmlns:ns3="798f563b-aac4-4f22-8930-848dd3493a87" targetNamespace="http://schemas.microsoft.com/office/2006/metadata/properties" ma:root="true" ma:fieldsID="94a7b9579f357635058bee597ffafee7" ns3:_="">
    <xsd:import namespace="798f563b-aac4-4f22-8930-848dd3493a8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8f563b-aac4-4f22-8930-848dd3493a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26CD137-6DD5-437D-A0E3-6B8E44B36A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8f563b-aac4-4f22-8930-848dd3493a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7CF7094-F719-485E-864C-CD29D5A91055}">
  <ds:schemaRefs>
    <ds:schemaRef ds:uri="http://schemas.microsoft.com/office/2006/metadata/properties"/>
    <ds:schemaRef ds:uri="798f563b-aac4-4f22-8930-848dd3493a87"/>
    <ds:schemaRef ds:uri="http://purl.org/dc/terms/"/>
    <ds:schemaRef ds:uri="http://purl.org/dc/dcmitype/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1EF7196A-D1AC-4CDA-8D34-93F3998D837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24</Words>
  <Application>Microsoft Office PowerPoint</Application>
  <PresentationFormat>Widescreen</PresentationFormat>
  <Paragraphs>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FAOS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Brown</dc:creator>
  <cp:lastModifiedBy>James Stevens</cp:lastModifiedBy>
  <cp:revision>19</cp:revision>
  <dcterms:created xsi:type="dcterms:W3CDTF">2021-10-31T15:54:36Z</dcterms:created>
  <dcterms:modified xsi:type="dcterms:W3CDTF">2022-03-20T10:26:41Z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0x01010089509FADC003E3479731BFA4F670A750</vt:lpwstr>
  </property>
</Properties>
</file>