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2" r:id="rId5"/>
    <p:sldId id="256" r:id="rId6"/>
    <p:sldId id="257" r:id="rId7"/>
    <p:sldId id="258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220" y="630963"/>
            <a:ext cx="11142345" cy="619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360" y="572180"/>
            <a:ext cx="11168063" cy="622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85" y="585243"/>
            <a:ext cx="11125201" cy="619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809" y="585243"/>
            <a:ext cx="11172008" cy="622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355" y="585243"/>
            <a:ext cx="11202896" cy="624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17" y="585242"/>
            <a:ext cx="11158946" cy="620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7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schemas.microsoft.com/office/2006/metadata/properties"/>
    <ds:schemaRef ds:uri="798f563b-aac4-4f22-8930-848dd3493a87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10</cp:revision>
  <dcterms:created xsi:type="dcterms:W3CDTF">2021-10-31T15:54:36Z</dcterms:created>
  <dcterms:modified xsi:type="dcterms:W3CDTF">2021-11-01T20:04:12Z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