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609D2-0C27-4AA1-9B98-AA9A0428E6AA}" type="datetimeFigureOut">
              <a:rPr lang="en-GB" smtClean="0"/>
              <a:t>22/05/2020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9A1A0-00B4-4CC0-AD82-B26175FC30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12105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609D2-0C27-4AA1-9B98-AA9A0428E6AA}" type="datetimeFigureOut">
              <a:rPr lang="en-GB" smtClean="0"/>
              <a:t>22/05/2020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9A1A0-00B4-4CC0-AD82-B26175FC30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79946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609D2-0C27-4AA1-9B98-AA9A0428E6AA}" type="datetimeFigureOut">
              <a:rPr lang="en-GB" smtClean="0"/>
              <a:t>22/05/2020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9A1A0-00B4-4CC0-AD82-B26175FC30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45013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609D2-0C27-4AA1-9B98-AA9A0428E6AA}" type="datetimeFigureOut">
              <a:rPr lang="en-GB" smtClean="0"/>
              <a:t>22/05/2020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9A1A0-00B4-4CC0-AD82-B26175FC30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96319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609D2-0C27-4AA1-9B98-AA9A0428E6AA}" type="datetimeFigureOut">
              <a:rPr lang="en-GB" smtClean="0"/>
              <a:t>22/05/2020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9A1A0-00B4-4CC0-AD82-B26175FC30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2711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609D2-0C27-4AA1-9B98-AA9A0428E6AA}" type="datetimeFigureOut">
              <a:rPr lang="en-GB" smtClean="0"/>
              <a:t>22/05/2020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9A1A0-00B4-4CC0-AD82-B26175FC30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60696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609D2-0C27-4AA1-9B98-AA9A0428E6AA}" type="datetimeFigureOut">
              <a:rPr lang="en-GB" smtClean="0"/>
              <a:t>22/05/2020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9A1A0-00B4-4CC0-AD82-B26175FC30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09586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609D2-0C27-4AA1-9B98-AA9A0428E6AA}" type="datetimeFigureOut">
              <a:rPr lang="en-GB" smtClean="0"/>
              <a:t>22/05/2020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9A1A0-00B4-4CC0-AD82-B26175FC30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6699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609D2-0C27-4AA1-9B98-AA9A0428E6AA}" type="datetimeFigureOut">
              <a:rPr lang="en-GB" smtClean="0"/>
              <a:t>22/05/2020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9A1A0-00B4-4CC0-AD82-B26175FC30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61238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609D2-0C27-4AA1-9B98-AA9A0428E6AA}" type="datetimeFigureOut">
              <a:rPr lang="en-GB" smtClean="0"/>
              <a:t>22/05/2020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9A1A0-00B4-4CC0-AD82-B26175FC30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95233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609D2-0C27-4AA1-9B98-AA9A0428E6AA}" type="datetimeFigureOut">
              <a:rPr lang="en-GB" smtClean="0"/>
              <a:t>22/05/2020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9A1A0-00B4-4CC0-AD82-B26175FC30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06219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A609D2-0C27-4AA1-9B98-AA9A0428E6AA}" type="datetimeFigureOut">
              <a:rPr lang="en-GB" smtClean="0"/>
              <a:t>22/05/2020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89A1A0-00B4-4CC0-AD82-B26175FC30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9614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microsoft.com/office/2007/relationships/media" Target="../media/media4.m4a"/><Relationship Id="rId7" Type="http://schemas.openxmlformats.org/officeDocument/2006/relationships/image" Target="../media/image4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hyperlink" Target="https://www.youtube.com/watch?v=2PnnFrPaRgY" TargetMode="External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4.m4a"/><Relationship Id="rId9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.png"/><Relationship Id="rId5" Type="http://schemas.openxmlformats.org/officeDocument/2006/relationships/image" Target="../media/image7.png"/><Relationship Id="rId4" Type="http://schemas.openxmlformats.org/officeDocument/2006/relationships/hyperlink" Target="https://www.youtube.com/watch?v=TMAaz9d_olY&amp;feature=youtu.be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967694"/>
          </a:xfrm>
        </p:spPr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Good morning everyone!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Buckland Church of England Primary School | Family Information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970" y="2791965"/>
            <a:ext cx="2470059" cy="2744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2044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38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28307" y="1689734"/>
            <a:ext cx="5143500" cy="3295650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4017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483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While We Can’t Hug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826135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 smtClean="0">
                <a:hlinkClick r:id="rId6"/>
              </a:rPr>
              <a:t>https://www.youtube.com/watch?v=2PnnFrPaRgY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24434" y="3305855"/>
            <a:ext cx="2348457" cy="206918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07420" y="3305855"/>
            <a:ext cx="2332522" cy="2241645"/>
          </a:xfrm>
          <a:prstGeom prst="rect">
            <a:avLst/>
          </a:prstGeom>
        </p:spPr>
      </p:pic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pic>
        <p:nvPicPr>
          <p:cNvPr id="7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5630091" y="74358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1377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51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911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Pause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29520" y="2073456"/>
            <a:ext cx="5314950" cy="4095750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710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31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574766"/>
            <a:ext cx="10515600" cy="5602197"/>
          </a:xfrm>
        </p:spPr>
        <p:txBody>
          <a:bodyPr/>
          <a:lstStyle/>
          <a:p>
            <a:pPr marL="0" indent="0">
              <a:buNone/>
            </a:pPr>
            <a:r>
              <a:rPr lang="en-GB" sz="4000" dirty="0" smtClean="0">
                <a:latin typeface="Comic Sans MS" panose="030F0702030302020204" pitchFamily="66" charset="0"/>
              </a:rPr>
              <a:t>Dear God, </a:t>
            </a:r>
          </a:p>
          <a:p>
            <a:pPr marL="0" indent="0">
              <a:buNone/>
            </a:pPr>
            <a:r>
              <a:rPr lang="en-GB" sz="4000" dirty="0" smtClean="0">
                <a:latin typeface="Comic Sans MS" panose="030F0702030302020204" pitchFamily="66" charset="0"/>
              </a:rPr>
              <a:t>Be with us in our homes today</a:t>
            </a:r>
          </a:p>
          <a:p>
            <a:pPr marL="0" indent="0">
              <a:buNone/>
            </a:pPr>
            <a:r>
              <a:rPr lang="en-GB" sz="4000" dirty="0" smtClean="0">
                <a:latin typeface="Comic Sans MS" panose="030F0702030302020204" pitchFamily="66" charset="0"/>
              </a:rPr>
              <a:t>In our work and in our play</a:t>
            </a:r>
          </a:p>
          <a:p>
            <a:pPr marL="0" indent="0">
              <a:buNone/>
            </a:pPr>
            <a:r>
              <a:rPr lang="en-GB" sz="4000" dirty="0" smtClean="0">
                <a:latin typeface="Comic Sans MS" panose="030F0702030302020204" pitchFamily="66" charset="0"/>
              </a:rPr>
              <a:t>Be in our hearts, be in our minds</a:t>
            </a:r>
          </a:p>
          <a:p>
            <a:pPr marL="0" indent="0">
              <a:buNone/>
            </a:pPr>
            <a:r>
              <a:rPr lang="en-GB" sz="4000" dirty="0" smtClean="0">
                <a:latin typeface="Comic Sans MS" panose="030F0702030302020204" pitchFamily="66" charset="0"/>
              </a:rPr>
              <a:t>In all we do and say</a:t>
            </a:r>
          </a:p>
          <a:p>
            <a:pPr marL="0" indent="0">
              <a:buNone/>
            </a:pPr>
            <a:r>
              <a:rPr lang="en-GB" sz="4000" dirty="0" smtClean="0">
                <a:latin typeface="Comic Sans MS" panose="030F0702030302020204" pitchFamily="66" charset="0"/>
              </a:rPr>
              <a:t>Teach us how to grow in love</a:t>
            </a:r>
          </a:p>
          <a:p>
            <a:pPr marL="0" indent="0">
              <a:buNone/>
            </a:pPr>
            <a:r>
              <a:rPr lang="en-GB" sz="4000" dirty="0" smtClean="0">
                <a:latin typeface="Comic Sans MS" panose="030F0702030302020204" pitchFamily="66" charset="0"/>
              </a:rPr>
              <a:t>Each and every day</a:t>
            </a:r>
          </a:p>
          <a:p>
            <a:pPr marL="0" indent="0">
              <a:buNone/>
            </a:pPr>
            <a:r>
              <a:rPr lang="en-GB" sz="4000" dirty="0" smtClean="0">
                <a:latin typeface="Comic Sans MS" panose="030F0702030302020204" pitchFamily="66" charset="0"/>
              </a:rPr>
              <a:t>Amen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5352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32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>
                <a:hlinkClick r:id="rId4"/>
              </a:rPr>
              <a:t>https://www.youtube.com/watch?v=TMAaz9d_olY&amp;feature=youtu.be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94314" y="3022826"/>
            <a:ext cx="4419600" cy="2771775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4934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51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Have a wonderful week!</a:t>
            </a:r>
            <a:endParaRPr lang="en-GB" dirty="0"/>
          </a:p>
        </p:txBody>
      </p:sp>
      <p:pic>
        <p:nvPicPr>
          <p:cNvPr id="4" name="Picture 2" descr="Buckland Church of England Primary School | Family Information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970" y="2791965"/>
            <a:ext cx="2470059" cy="2744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59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80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64</Words>
  <Application>Microsoft Office PowerPoint</Application>
  <PresentationFormat>Widescreen</PresentationFormat>
  <Paragraphs>14</Paragraphs>
  <Slides>7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Comic Sans MS</vt:lpstr>
      <vt:lpstr>Office Theme</vt:lpstr>
      <vt:lpstr>Good morning everyone!</vt:lpstr>
      <vt:lpstr>PowerPoint Presentation</vt:lpstr>
      <vt:lpstr>While We Can’t Hug</vt:lpstr>
      <vt:lpstr>Pause</vt:lpstr>
      <vt:lpstr>PowerPoint Presentation</vt:lpstr>
      <vt:lpstr>PowerPoint Presentation</vt:lpstr>
      <vt:lpstr>Have a wonderful week!</vt:lpstr>
    </vt:vector>
  </TitlesOfParts>
  <Company>FAOS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Good morning everyone!</dc:title>
  <dc:creator>Kim Hatton</dc:creator>
  <cp:lastModifiedBy>Kim Hatton</cp:lastModifiedBy>
  <cp:revision>3</cp:revision>
  <dcterms:created xsi:type="dcterms:W3CDTF">2020-05-22T11:49:44Z</dcterms:created>
  <dcterms:modified xsi:type="dcterms:W3CDTF">2020-05-22T12:40:49Z</dcterms:modified>
</cp:coreProperties>
</file>