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20/03/2022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1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791" y="572179"/>
            <a:ext cx="11037706" cy="6214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2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630" y="584698"/>
            <a:ext cx="11119621" cy="6219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Term 4 Week 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069" y="585243"/>
            <a:ext cx="11078120" cy="616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4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055" y="585243"/>
            <a:ext cx="11082882" cy="620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974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7CF7094-F719-485E-864C-CD29D5A91055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http://www.w3.org/XML/1998/namespace"/>
    <ds:schemaRef ds:uri="798f563b-aac4-4f22-8930-848dd3493a87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24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James Stevens</cp:lastModifiedBy>
  <cp:revision>27</cp:revision>
  <cp:lastPrinted>2021-12-14T08:34:48Z</cp:lastPrinted>
  <dcterms:created xsi:type="dcterms:W3CDTF">2021-10-31T15:54:36Z</dcterms:created>
  <dcterms:modified xsi:type="dcterms:W3CDTF">2022-03-20T10:33:45Z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