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58" r:id="rId7"/>
    <p:sldId id="260" r:id="rId8"/>
    <p:sldId id="261" r:id="rId9"/>
    <p:sldId id="262" r:id="rId10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>
        <p:scale>
          <a:sx n="93" d="100"/>
          <a:sy n="93" d="100"/>
        </p:scale>
        <p:origin x="1272" y="5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2579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049426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3223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63319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5789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994603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333335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5332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918709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64265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49605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85B50-B718-49C3-B095-0EACBA3E1E8F}" type="datetimeFigureOut">
              <a:rPr lang="en-GB" smtClean="0"/>
              <a:t>14/12/2021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A7C40A-C51C-486B-8DFF-892D5C0F39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173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9979" y="625459"/>
            <a:ext cx="10683095" cy="60491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2828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2 Term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398" y="687104"/>
            <a:ext cx="10850901" cy="6085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95069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3287" y="634537"/>
            <a:ext cx="10935611" cy="61155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27771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5" y="693578"/>
            <a:ext cx="10744740" cy="59578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097428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009775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6414" y="627526"/>
            <a:ext cx="11176255" cy="61518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203795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Box 2"/>
          <p:cNvSpPr txBox="1">
            <a:spLocks noChangeArrowheads="1"/>
          </p:cNvSpPr>
          <p:nvPr/>
        </p:nvSpPr>
        <p:spPr bwMode="auto">
          <a:xfrm>
            <a:off x="166415" y="237716"/>
            <a:ext cx="2219338" cy="29527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Year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GB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Week </a:t>
            </a:r>
            <a:r>
              <a:rPr lang="en-GB" sz="1400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 </a:t>
            </a:r>
            <a:r>
              <a:rPr lang="en-GB" sz="1400" dirty="0" smtClean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Term </a:t>
            </a:r>
            <a:r>
              <a:rPr lang="en-GB" sz="1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3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2740" y="652088"/>
            <a:ext cx="10792253" cy="5980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4523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509FADC003E3479731BFA4F670A750" ma:contentTypeVersion="10" ma:contentTypeDescription="Create a new document." ma:contentTypeScope="" ma:versionID="76938517629869f1dab98c9fa17cde1d">
  <xsd:schema xmlns:xsd="http://www.w3.org/2001/XMLSchema" xmlns:xs="http://www.w3.org/2001/XMLSchema" xmlns:p="http://schemas.microsoft.com/office/2006/metadata/properties" xmlns:ns3="798f563b-aac4-4f22-8930-848dd3493a87" targetNamespace="http://schemas.microsoft.com/office/2006/metadata/properties" ma:root="true" ma:fieldsID="94a7b9579f357635058bee597ffafee7" ns3:_="">
    <xsd:import namespace="798f563b-aac4-4f22-8930-848dd3493a87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3:MediaServiceGenerationTime" minOccurs="0"/>
                <xsd:element ref="ns3:MediaServiceEventHashCode" minOccurs="0"/>
                <xsd:element ref="ns3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98f563b-aac4-4f22-8930-848dd3493a8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3" nillable="true" ma:displayName="Tags" ma:internalName="MediaServiceAutoTags" ma:readOnly="true">
      <xsd:simpleType>
        <xsd:restriction base="dms:Text"/>
      </xsd:simpleType>
    </xsd:element>
    <xsd:element name="MediaServiceLocation" ma:index="14" nillable="true" ma:displayName="Location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1EF7196A-D1AC-4CDA-8D34-93F3998D837D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26CD137-6DD5-437D-A0E3-6B8E44B36AEF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798f563b-aac4-4f22-8930-848dd3493a8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7CF7094-F719-485E-864C-CD29D5A91055}">
  <ds:schemaRefs>
    <ds:schemaRef ds:uri="http://schemas.microsoft.com/office/2006/documentManagement/types"/>
    <ds:schemaRef ds:uri="http://schemas.microsoft.com/office/2006/metadata/properties"/>
    <ds:schemaRef ds:uri="http://purl.org/dc/terms/"/>
    <ds:schemaRef ds:uri="http://www.w3.org/XML/1998/namespace"/>
    <ds:schemaRef ds:uri="798f563b-aac4-4f22-8930-848dd3493a87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http://purl.org/dc/elements/1.1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279</TotalTime>
  <Words>36</Words>
  <Application>Microsoft Office PowerPoint</Application>
  <PresentationFormat>Widescreen</PresentationFormat>
  <Paragraphs>6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1" baseType="lpstr">
      <vt:lpstr>Arial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FAOS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Emma Brown</dc:creator>
  <cp:lastModifiedBy>jastevens</cp:lastModifiedBy>
  <cp:revision>21</cp:revision>
  <cp:lastPrinted>2021-12-14T08:34:48Z</cp:lastPrinted>
  <dcterms:created xsi:type="dcterms:W3CDTF">2021-10-31T15:54:36Z</dcterms:created>
  <dcterms:modified xsi:type="dcterms:W3CDTF">2021-12-14T12:14:42Z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0x01010089509FADC003E3479731BFA4F670A750</vt:lpwstr>
  </property>
</Properties>
</file>