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0" r:id="rId13"/>
    <p:sldId id="271" r:id="rId14"/>
    <p:sldId id="272" r:id="rId15"/>
    <p:sldId id="269" r:id="rId16"/>
    <p:sldId id="268" r:id="rId17"/>
    <p:sldId id="26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9"/>
    <p:restoredTop sz="92276"/>
  </p:normalViewPr>
  <p:slideViewPr>
    <p:cSldViewPr snapToGrid="0" snapToObjects="1">
      <p:cViewPr varScale="1">
        <p:scale>
          <a:sx n="93" d="100"/>
          <a:sy n="93" d="100"/>
        </p:scale>
        <p:origin x="240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98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994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129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33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39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495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199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256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68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198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710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6A7A2-BDAE-3C44-9FF8-CAC3C4E62368}" type="datetimeFigureOut">
              <a:rPr lang="en-US" smtClean="0"/>
              <a:t>6/11/20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1230D-5B9E-4047-946B-E3AB6C63C8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40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5" Type="http://schemas.openxmlformats.org/officeDocument/2006/relationships/image" Target="../media/image5.jpg"/><Relationship Id="rId6" Type="http://schemas.openxmlformats.org/officeDocument/2006/relationships/image" Target="../media/image6.jpg"/><Relationship Id="rId7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10.jpeg"/><Relationship Id="rId5" Type="http://schemas.openxmlformats.org/officeDocument/2006/relationships/image" Target="../media/image11.jpg"/><Relationship Id="rId6" Type="http://schemas.openxmlformats.org/officeDocument/2006/relationships/image" Target="../media/image12.jpeg"/><Relationship Id="rId7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4" Type="http://schemas.openxmlformats.org/officeDocument/2006/relationships/image" Target="../media/image16.jpg"/><Relationship Id="rId5" Type="http://schemas.openxmlformats.org/officeDocument/2006/relationships/image" Target="../media/image17.jpg"/><Relationship Id="rId6" Type="http://schemas.openxmlformats.org/officeDocument/2006/relationships/image" Target="../media/image18.jpg"/><Relationship Id="rId7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4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pN4tPkX0MG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6" r="5341"/>
          <a:stretch/>
        </p:blipFill>
        <p:spPr>
          <a:xfrm>
            <a:off x="-1" y="-1"/>
            <a:ext cx="12174625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99657" y="4724400"/>
            <a:ext cx="5736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Assembly Monday 15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June 2020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8745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000" b="1" dirty="0" smtClean="0"/>
              <a:t>Responsibility </a:t>
            </a:r>
            <a:endParaRPr lang="en-US" sz="8000" b="1" dirty="0"/>
          </a:p>
        </p:txBody>
      </p:sp>
      <p:sp>
        <p:nvSpPr>
          <p:cNvPr id="3" name="Smiley Face 2"/>
          <p:cNvSpPr/>
          <p:nvPr/>
        </p:nvSpPr>
        <p:spPr>
          <a:xfrm>
            <a:off x="1411942" y="4518211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miley Face 3"/>
          <p:cNvSpPr/>
          <p:nvPr/>
        </p:nvSpPr>
        <p:spPr>
          <a:xfrm>
            <a:off x="9753600" y="4518211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614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2218"/>
            <a:ext cx="10515600" cy="50547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Last week we </a:t>
            </a:r>
            <a:r>
              <a:rPr lang="en-US" sz="5400" dirty="0" smtClean="0"/>
              <a:t>talked</a:t>
            </a:r>
            <a:r>
              <a:rPr lang="en-US" sz="5400" dirty="0" smtClean="0"/>
              <a:t> </a:t>
            </a:r>
            <a:r>
              <a:rPr lang="en-US" sz="5400" dirty="0" smtClean="0"/>
              <a:t>about </a:t>
            </a:r>
            <a:r>
              <a:rPr lang="en-US" sz="5400" dirty="0" smtClean="0"/>
              <a:t>the Black Lives Matter protests </a:t>
            </a:r>
            <a:r>
              <a:rPr lang="en-US" sz="5400" dirty="0" smtClean="0"/>
              <a:t>that </a:t>
            </a:r>
            <a:r>
              <a:rPr lang="en-US" sz="5400" dirty="0" smtClean="0"/>
              <a:t>are happening across the world. People want unfairness to stop. They want all people to be treated equally and given the same respect.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05319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6000" dirty="0" smtClean="0"/>
              <a:t>There </a:t>
            </a:r>
            <a:r>
              <a:rPr lang="en-US" sz="6000" dirty="0" smtClean="0"/>
              <a:t>are different ways </a:t>
            </a:r>
            <a:r>
              <a:rPr lang="en-US" sz="6000" dirty="0" smtClean="0"/>
              <a:t>of </a:t>
            </a:r>
            <a:r>
              <a:rPr lang="en-US" sz="6000" dirty="0" smtClean="0"/>
              <a:t>protesting. You may have seen them on the news.</a:t>
            </a:r>
            <a:endParaRPr lang="en-US" sz="6000" dirty="0" smtClean="0"/>
          </a:p>
          <a:p>
            <a:pPr marL="0" indent="0">
              <a:buNone/>
            </a:pPr>
            <a:endParaRPr lang="en-US" sz="6000" dirty="0"/>
          </a:p>
          <a:p>
            <a:pPr marL="0" indent="0">
              <a:buNone/>
            </a:pPr>
            <a:r>
              <a:rPr lang="en-US" sz="6000" dirty="0" smtClean="0"/>
              <a:t>Do you know what </a:t>
            </a:r>
            <a:r>
              <a:rPr lang="en-US" sz="6000" dirty="0" smtClean="0"/>
              <a:t>they </a:t>
            </a:r>
            <a:r>
              <a:rPr lang="en-US" sz="6000" dirty="0" smtClean="0"/>
              <a:t>are?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40277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There are peaceful protests.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85" y="4234542"/>
            <a:ext cx="4963886" cy="24819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85" y="2333398"/>
            <a:ext cx="2757713" cy="18140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040" y="1485949"/>
            <a:ext cx="3992262" cy="26615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171" y="4457019"/>
            <a:ext cx="4016829" cy="22594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955" y="1806256"/>
            <a:ext cx="3812090" cy="25351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6" r="13528"/>
          <a:stretch/>
        </p:blipFill>
        <p:spPr>
          <a:xfrm>
            <a:off x="9309108" y="4604657"/>
            <a:ext cx="2778080" cy="211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65125"/>
            <a:ext cx="11201400" cy="1325563"/>
          </a:xfrm>
        </p:spPr>
        <p:txBody>
          <a:bodyPr/>
          <a:lstStyle/>
          <a:p>
            <a:r>
              <a:rPr lang="en-US" dirty="0" smtClean="0"/>
              <a:t>And sadly, there are violent protests.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653321"/>
            <a:ext cx="3053443" cy="20356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90688"/>
            <a:ext cx="4010997" cy="26425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658" y="4364850"/>
            <a:ext cx="3492500" cy="23241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838" y="4341589"/>
            <a:ext cx="4226011" cy="23771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66" y="1837466"/>
            <a:ext cx="4239198" cy="23806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3" t="-1" r="11467" b="459"/>
          <a:stretch/>
        </p:blipFill>
        <p:spPr>
          <a:xfrm>
            <a:off x="8624831" y="1012371"/>
            <a:ext cx="3490969" cy="320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25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51164"/>
            <a:ext cx="10515600" cy="55257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 smtClean="0"/>
              <a:t>Which way of standing up for what you believe is right?</a:t>
            </a:r>
          </a:p>
          <a:p>
            <a:pPr marL="0" indent="0">
              <a:buNone/>
            </a:pPr>
            <a:r>
              <a:rPr lang="en-US" sz="4400" dirty="0" smtClean="0"/>
              <a:t> </a:t>
            </a:r>
          </a:p>
          <a:p>
            <a:pPr marL="0" indent="0">
              <a:buNone/>
            </a:pPr>
            <a:r>
              <a:rPr lang="en-US" sz="4400" dirty="0" smtClean="0"/>
              <a:t>Which </a:t>
            </a:r>
            <a:r>
              <a:rPr lang="en-US" sz="4400" dirty="0" smtClean="0"/>
              <a:t>do </a:t>
            </a:r>
            <a:r>
              <a:rPr lang="en-US" sz="4400" dirty="0" smtClean="0"/>
              <a:t>you think is the most </a:t>
            </a:r>
            <a:r>
              <a:rPr lang="en-US" sz="4400" dirty="0" smtClean="0"/>
              <a:t>responsible way to make a difference?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7131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Peaceful protest is the most responsible! </a:t>
            </a:r>
          </a:p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 smtClean="0"/>
              <a:t>It is also much more likely to be </a:t>
            </a:r>
            <a:r>
              <a:rPr lang="en-US" sz="4400" dirty="0" smtClean="0"/>
              <a:t>successful; </a:t>
            </a:r>
            <a:r>
              <a:rPr lang="en-US" sz="4400" dirty="0" smtClean="0"/>
              <a:t>there are many examples of peaceful protest leading </a:t>
            </a:r>
            <a:r>
              <a:rPr lang="en-US" sz="4400" dirty="0" smtClean="0"/>
              <a:t>to change for the better.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4786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32326"/>
            <a:ext cx="10515600" cy="590998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Before</a:t>
            </a:r>
            <a:r>
              <a:rPr lang="en-US" dirty="0" smtClean="0"/>
              <a:t> </a:t>
            </a:r>
            <a:r>
              <a:rPr lang="en-US" dirty="0" smtClean="0"/>
              <a:t>the First World </a:t>
            </a:r>
            <a:r>
              <a:rPr lang="en-US" dirty="0" smtClean="0"/>
              <a:t>War, </a:t>
            </a:r>
            <a:r>
              <a:rPr lang="en-US" dirty="0" smtClean="0"/>
              <a:t>there </a:t>
            </a:r>
            <a:r>
              <a:rPr lang="en-US" dirty="0" smtClean="0"/>
              <a:t>were </a:t>
            </a:r>
            <a:r>
              <a:rPr lang="en-US" dirty="0" smtClean="0"/>
              <a:t>two groups </a:t>
            </a:r>
            <a:r>
              <a:rPr lang="en-US" dirty="0" smtClean="0"/>
              <a:t>of female protestors who wanted women to be able to vote for who would be in government. The </a:t>
            </a:r>
            <a:r>
              <a:rPr lang="en-US" dirty="0" smtClean="0"/>
              <a:t>Suffragettes, who were violent.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And </a:t>
            </a:r>
            <a:r>
              <a:rPr lang="en-US" dirty="0" smtClean="0"/>
              <a:t>the Suffragists, </a:t>
            </a:r>
            <a:r>
              <a:rPr lang="en-US" dirty="0" smtClean="0"/>
              <a:t>who </a:t>
            </a:r>
            <a:r>
              <a:rPr lang="en-US" dirty="0" smtClean="0"/>
              <a:t>were peaceful</a:t>
            </a:r>
            <a:r>
              <a:rPr lang="en-US" dirty="0" smtClean="0"/>
              <a:t>. It took a long time, but they were successful in the end.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62" y="2076745"/>
            <a:ext cx="2028568" cy="15214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088" y="2065894"/>
            <a:ext cx="1920992" cy="15214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417" y="2065894"/>
            <a:ext cx="2070444" cy="1543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2" y="4831242"/>
            <a:ext cx="2687302" cy="17768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502" y="4798901"/>
            <a:ext cx="3754022" cy="1841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318" y="4831242"/>
            <a:ext cx="2306678" cy="180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3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41"/>
            <a:ext cx="10515600" cy="522222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Gandhi led </a:t>
            </a:r>
            <a:r>
              <a:rPr lang="en-US" dirty="0" smtClean="0"/>
              <a:t>‘The Salt March,’ a </a:t>
            </a:r>
            <a:r>
              <a:rPr lang="en-US" dirty="0" smtClean="0"/>
              <a:t>241 </a:t>
            </a:r>
            <a:r>
              <a:rPr lang="en-US" dirty="0" smtClean="0"/>
              <a:t>mile peaceful protest march </a:t>
            </a:r>
            <a:r>
              <a:rPr lang="en-US" dirty="0" smtClean="0"/>
              <a:t>because he was angry that Britain made the rules about what could happen in his country, India.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E</a:t>
            </a:r>
            <a:r>
              <a:rPr lang="en-US" dirty="0" smtClean="0"/>
              <a:t>ventually he was successful and India was given its independence from Britain. Its people were free to make their own rules.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55" y="4335464"/>
            <a:ext cx="3291202" cy="22986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308" y="3836534"/>
            <a:ext cx="3871314" cy="27976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673" y="4084203"/>
            <a:ext cx="4192984" cy="235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81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/>
              <a:t>Violent protest is irresponsible and can have bad consequences. People can be badly hurt and buildings and other things can be damaged and broken.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5763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71" y="426357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"The pen is mightier than the sword"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Edward Bulwer-Lytton 1839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" y="54427"/>
            <a:ext cx="4209143" cy="42091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07383" y="435428"/>
            <a:ext cx="40504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This quote from 1839 is still true today. It explains how peaceful protest is responsible and more powerful than violent protest – it is very important to remember this.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7131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7000" dirty="0" smtClean="0"/>
              <a:t>Stand up for what is </a:t>
            </a:r>
            <a:r>
              <a:rPr lang="en-US" sz="7000" u="heavy" dirty="0" smtClean="0"/>
              <a:t>right</a:t>
            </a:r>
          </a:p>
          <a:p>
            <a:pPr marL="0" indent="0">
              <a:buNone/>
            </a:pPr>
            <a:r>
              <a:rPr lang="en-US" sz="7000" dirty="0"/>
              <a:t>b</a:t>
            </a:r>
            <a:r>
              <a:rPr lang="en-US" sz="7000" dirty="0" smtClean="0"/>
              <a:t>ut</a:t>
            </a:r>
            <a:r>
              <a:rPr lang="is-IS" sz="7000" dirty="0" smtClean="0"/>
              <a:t>….....</a:t>
            </a:r>
          </a:p>
          <a:p>
            <a:pPr marL="0" indent="0">
              <a:buNone/>
            </a:pPr>
            <a:r>
              <a:rPr lang="is-IS" sz="7000" dirty="0"/>
              <a:t>d</a:t>
            </a:r>
            <a:r>
              <a:rPr lang="is-IS" sz="7000" dirty="0" smtClean="0"/>
              <a:t>o it in the </a:t>
            </a:r>
            <a:r>
              <a:rPr lang="is-IS" sz="7000" u="heavy" dirty="0" smtClean="0"/>
              <a:t>right</a:t>
            </a:r>
            <a:r>
              <a:rPr lang="is-IS" sz="7000" dirty="0" smtClean="0"/>
              <a:t> way!</a:t>
            </a:r>
            <a:endParaRPr lang="en-US" sz="7000" dirty="0"/>
          </a:p>
        </p:txBody>
      </p:sp>
    </p:spTree>
    <p:extLst>
      <p:ext uri="{BB962C8B-B14F-4D97-AF65-F5344CB8AC3E}">
        <p14:creationId xmlns:p14="http://schemas.microsoft.com/office/powerpoint/2010/main" val="124016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2836" y="637308"/>
            <a:ext cx="10480963" cy="4599709"/>
          </a:xfrm>
        </p:spPr>
        <p:txBody>
          <a:bodyPr>
            <a:noAutofit/>
          </a:bodyPr>
          <a:lstStyle/>
          <a:p>
            <a:r>
              <a:rPr lang="en-US" sz="7000" dirty="0" smtClean="0"/>
              <a:t>Where do we get the courage from to stand up for others?</a:t>
            </a:r>
            <a:endParaRPr lang="en-US" sz="7000" dirty="0"/>
          </a:p>
        </p:txBody>
      </p:sp>
    </p:spTree>
    <p:extLst>
      <p:ext uri="{BB962C8B-B14F-4D97-AF65-F5344CB8AC3E}">
        <p14:creationId xmlns:p14="http://schemas.microsoft.com/office/powerpoint/2010/main" val="118019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55" y="1078698"/>
            <a:ext cx="10882745" cy="56546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000" dirty="0"/>
              <a:t>The </a:t>
            </a:r>
            <a:r>
              <a:rPr lang="en-US" sz="3000" cap="small" dirty="0"/>
              <a:t>Lord</a:t>
            </a:r>
            <a:r>
              <a:rPr lang="en-US" sz="3000" dirty="0"/>
              <a:t> is my shepherd, I lack nothing.</a:t>
            </a:r>
            <a:br>
              <a:rPr lang="en-US" sz="3000" dirty="0"/>
            </a:br>
            <a:r>
              <a:rPr lang="en-US" sz="3000" dirty="0" smtClean="0"/>
              <a:t>He </a:t>
            </a:r>
            <a:r>
              <a:rPr lang="en-US" sz="3000" dirty="0"/>
              <a:t>makes me lie down in green pastures,</a:t>
            </a:r>
            <a:br>
              <a:rPr lang="en-US" sz="3000" dirty="0"/>
            </a:br>
            <a:r>
              <a:rPr lang="en-US" sz="3000" dirty="0" smtClean="0"/>
              <a:t>He </a:t>
            </a:r>
            <a:r>
              <a:rPr lang="en-US" sz="3000" dirty="0"/>
              <a:t>leads me beside quiet waters</a:t>
            </a:r>
            <a:r>
              <a:rPr lang="en-US" sz="3000" dirty="0" smtClean="0"/>
              <a:t>,</a:t>
            </a:r>
            <a:r>
              <a:rPr lang="en-US" sz="3000" dirty="0"/>
              <a:t> he refreshes my soul.</a:t>
            </a:r>
            <a:br>
              <a:rPr lang="en-US" sz="3000" dirty="0"/>
            </a:br>
            <a:r>
              <a:rPr lang="en-US" sz="3000" dirty="0"/>
              <a:t>He guides me along the right </a:t>
            </a:r>
            <a:r>
              <a:rPr lang="en-US" sz="3000" dirty="0" smtClean="0"/>
              <a:t>paths</a:t>
            </a:r>
            <a:r>
              <a:rPr lang="en-US" sz="3000" dirty="0"/>
              <a:t> </a:t>
            </a:r>
            <a:r>
              <a:rPr lang="en-US" sz="3000" dirty="0" smtClean="0"/>
              <a:t>for </a:t>
            </a:r>
            <a:r>
              <a:rPr lang="en-US" sz="3000" dirty="0"/>
              <a:t>his name’s sake.</a:t>
            </a:r>
            <a:br>
              <a:rPr lang="en-US" sz="3000" dirty="0"/>
            </a:br>
            <a:r>
              <a:rPr lang="en-US" sz="3000" dirty="0" smtClean="0"/>
              <a:t>Even </a:t>
            </a:r>
            <a:r>
              <a:rPr lang="en-US" sz="3000" dirty="0"/>
              <a:t>though I </a:t>
            </a:r>
            <a:r>
              <a:rPr lang="en-US" sz="3000" dirty="0" smtClean="0"/>
              <a:t>walk</a:t>
            </a:r>
            <a:r>
              <a:rPr lang="en-US" sz="3000" dirty="0"/>
              <a:t> </a:t>
            </a:r>
            <a:r>
              <a:rPr lang="en-US" sz="3000" dirty="0" smtClean="0"/>
              <a:t>through </a:t>
            </a:r>
            <a:r>
              <a:rPr lang="en-US" sz="3000" dirty="0"/>
              <a:t>the darkest valley</a:t>
            </a:r>
            <a:r>
              <a:rPr lang="en-US" sz="3000" dirty="0" smtClean="0"/>
              <a:t>,</a:t>
            </a:r>
            <a:r>
              <a:rPr lang="en-US" sz="3000" dirty="0"/>
              <a:t/>
            </a:r>
            <a:br>
              <a:rPr lang="en-US" sz="3000" dirty="0"/>
            </a:br>
            <a:r>
              <a:rPr lang="en-US" sz="3000" dirty="0"/>
              <a:t>I will fear no </a:t>
            </a:r>
            <a:r>
              <a:rPr lang="en-US" sz="3000" dirty="0" smtClean="0"/>
              <a:t>evil,</a:t>
            </a:r>
            <a:r>
              <a:rPr lang="en-US" sz="3000" dirty="0"/>
              <a:t> </a:t>
            </a:r>
            <a:r>
              <a:rPr lang="en-US" sz="3000" dirty="0" smtClean="0"/>
              <a:t>for </a:t>
            </a:r>
            <a:r>
              <a:rPr lang="en-US" sz="3000" dirty="0"/>
              <a:t>you are with me;</a:t>
            </a:r>
            <a:br>
              <a:rPr lang="en-US" sz="3000" dirty="0"/>
            </a:br>
            <a:r>
              <a:rPr lang="en-US" sz="3000" dirty="0"/>
              <a:t>your rod and your </a:t>
            </a:r>
            <a:r>
              <a:rPr lang="en-US" sz="3000" dirty="0" smtClean="0"/>
              <a:t>staff,</a:t>
            </a:r>
            <a:r>
              <a:rPr lang="en-US" sz="3000" dirty="0"/>
              <a:t> </a:t>
            </a:r>
            <a:r>
              <a:rPr lang="en-US" sz="3000" dirty="0" smtClean="0"/>
              <a:t>they </a:t>
            </a:r>
            <a:r>
              <a:rPr lang="en-US" sz="3000" dirty="0"/>
              <a:t>comfort me.</a:t>
            </a:r>
          </a:p>
          <a:p>
            <a:pPr marL="0" indent="0">
              <a:buNone/>
            </a:pPr>
            <a:r>
              <a:rPr lang="en-US" sz="3000" dirty="0" smtClean="0"/>
              <a:t>You </a:t>
            </a:r>
            <a:r>
              <a:rPr lang="en-US" sz="3000" dirty="0"/>
              <a:t>prepare a table before me</a:t>
            </a:r>
            <a:br>
              <a:rPr lang="en-US" sz="3000" dirty="0"/>
            </a:br>
            <a:r>
              <a:rPr lang="en-US" sz="3000" dirty="0"/>
              <a:t> </a:t>
            </a:r>
            <a:r>
              <a:rPr lang="en-US" sz="3000" dirty="0" smtClean="0"/>
              <a:t>in </a:t>
            </a:r>
            <a:r>
              <a:rPr lang="en-US" sz="3000" dirty="0"/>
              <a:t>the presence of my enemies.</a:t>
            </a:r>
            <a:br>
              <a:rPr lang="en-US" sz="3000" dirty="0"/>
            </a:br>
            <a:r>
              <a:rPr lang="en-US" sz="3000" dirty="0"/>
              <a:t>You anoint my head with </a:t>
            </a:r>
            <a:r>
              <a:rPr lang="en-US" sz="3000" dirty="0" smtClean="0"/>
              <a:t>oil;</a:t>
            </a:r>
            <a:r>
              <a:rPr lang="en-US" sz="3000" dirty="0"/>
              <a:t> </a:t>
            </a:r>
            <a:r>
              <a:rPr lang="en-US" sz="3000" dirty="0" smtClean="0"/>
              <a:t>my </a:t>
            </a:r>
            <a:r>
              <a:rPr lang="en-US" sz="3000" dirty="0"/>
              <a:t>cup overflows.</a:t>
            </a:r>
            <a:br>
              <a:rPr lang="en-US" sz="3000" dirty="0"/>
            </a:br>
            <a:r>
              <a:rPr lang="en-US" sz="3000" dirty="0" smtClean="0"/>
              <a:t>Surely </a:t>
            </a:r>
            <a:r>
              <a:rPr lang="en-US" sz="3000" dirty="0"/>
              <a:t>your goodness and love will follow me</a:t>
            </a:r>
            <a:br>
              <a:rPr lang="en-US" sz="3000" dirty="0"/>
            </a:br>
            <a:r>
              <a:rPr lang="en-US" sz="3000" dirty="0" smtClean="0"/>
              <a:t>all </a:t>
            </a:r>
            <a:r>
              <a:rPr lang="en-US" sz="3000" dirty="0"/>
              <a:t>the days of my life,</a:t>
            </a:r>
            <a:br>
              <a:rPr lang="en-US" sz="3000" dirty="0"/>
            </a:br>
            <a:r>
              <a:rPr lang="en-US" sz="3000" dirty="0"/>
              <a:t>and I will dwell in the house of the </a:t>
            </a:r>
            <a:r>
              <a:rPr lang="en-US" sz="3000" cap="small" dirty="0" smtClean="0"/>
              <a:t>Lord</a:t>
            </a:r>
            <a:r>
              <a:rPr lang="en-US" sz="3000" dirty="0"/>
              <a:t> </a:t>
            </a:r>
            <a:r>
              <a:rPr lang="en-US" sz="3000" dirty="0" smtClean="0"/>
              <a:t>forever</a:t>
            </a:r>
            <a:r>
              <a:rPr lang="en-US" sz="30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9436" y="155368"/>
            <a:ext cx="5867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Psalm 23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10317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345" y="129915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Dear God, </a:t>
            </a:r>
          </a:p>
          <a:p>
            <a:pPr marL="0" indent="0">
              <a:buNone/>
            </a:pPr>
            <a:r>
              <a:rPr lang="en-US" dirty="0" smtClean="0"/>
              <a:t>Be with us in our homes today</a:t>
            </a:r>
          </a:p>
          <a:p>
            <a:pPr marL="0" indent="0">
              <a:buNone/>
            </a:pPr>
            <a:r>
              <a:rPr lang="en-US" dirty="0" smtClean="0"/>
              <a:t>In our work and in our play</a:t>
            </a:r>
          </a:p>
          <a:p>
            <a:pPr marL="0" indent="0">
              <a:buNone/>
            </a:pPr>
            <a:r>
              <a:rPr lang="en-US" dirty="0" smtClean="0"/>
              <a:t>Be in our hearts and in our minds</a:t>
            </a:r>
          </a:p>
          <a:p>
            <a:pPr marL="0" indent="0">
              <a:buNone/>
            </a:pPr>
            <a:r>
              <a:rPr lang="en-US" dirty="0" smtClean="0"/>
              <a:t>In all we do and say</a:t>
            </a:r>
          </a:p>
          <a:p>
            <a:pPr marL="0" indent="0">
              <a:buNone/>
            </a:pPr>
            <a:r>
              <a:rPr lang="en-US" dirty="0"/>
              <a:t>T</a:t>
            </a:r>
            <a:r>
              <a:rPr lang="en-US" dirty="0" smtClean="0"/>
              <a:t>each us how to grow in love</a:t>
            </a:r>
          </a:p>
          <a:p>
            <a:pPr marL="0" indent="0">
              <a:buNone/>
            </a:pPr>
            <a:r>
              <a:rPr lang="en-US" dirty="0" smtClean="0"/>
              <a:t>Each and every day.</a:t>
            </a:r>
          </a:p>
          <a:p>
            <a:pPr marL="0" indent="0">
              <a:buNone/>
            </a:pPr>
            <a:r>
              <a:rPr lang="en-US" dirty="0" smtClean="0"/>
              <a:t>Amen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83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www.youtube.com/watch?v=pN4tPkX0MG0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Enjoy and feel at peace – ready for the rest of your day </a:t>
            </a:r>
            <a:r>
              <a:rPr lang="en-US" dirty="0" smtClean="0">
                <a:sym typeface="Wingdings"/>
              </a:rPr>
              <a:t>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24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410</Words>
  <Application>Microsoft Macintosh PowerPoint</Application>
  <PresentationFormat>Widescreen</PresentationFormat>
  <Paragraphs>45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Calibri</vt:lpstr>
      <vt:lpstr>Calibri Light</vt:lpstr>
      <vt:lpstr>Wingdings</vt:lpstr>
      <vt:lpstr>Arial</vt:lpstr>
      <vt:lpstr>Office Theme</vt:lpstr>
      <vt:lpstr>PowerPoint Presentation</vt:lpstr>
      <vt:lpstr>Responsibility </vt:lpstr>
      <vt:lpstr>PowerPoint Presentation</vt:lpstr>
      <vt:lpstr>PowerPoint Presentation</vt:lpstr>
      <vt:lpstr>There are peaceful protests.</vt:lpstr>
      <vt:lpstr>And sadly, there are violent protests.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Where do we get the courage from to stand up for others?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Responsibility </dc:title>
  <dc:creator>Buckland School Headteacher</dc:creator>
  <cp:lastModifiedBy>Buckland School Headteacher</cp:lastModifiedBy>
  <cp:revision>32</cp:revision>
  <dcterms:created xsi:type="dcterms:W3CDTF">2020-06-11T13:07:09Z</dcterms:created>
  <dcterms:modified xsi:type="dcterms:W3CDTF">2020-06-11T17:56:44Z</dcterms:modified>
</cp:coreProperties>
</file>