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  <p:sldId id="262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22/05/2022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49715" y="644298"/>
            <a:ext cx="10980285" cy="6140786"/>
            <a:chOff x="449715" y="644298"/>
            <a:chExt cx="10980285" cy="614078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9715" y="644298"/>
              <a:ext cx="10980285" cy="6140786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7895" y="1797639"/>
              <a:ext cx="2839007" cy="49874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562" y="641985"/>
            <a:ext cx="10965997" cy="609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963" y="585243"/>
            <a:ext cx="10971848" cy="6131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4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9" y="585243"/>
            <a:ext cx="10949435" cy="612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027" y="572179"/>
            <a:ext cx="10921910" cy="618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651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1" y="585243"/>
            <a:ext cx="11158401" cy="618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69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7CF7094-F719-485E-864C-CD29D5A91055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www.w3.org/XML/1998/namespace"/>
    <ds:schemaRef ds:uri="798f563b-aac4-4f22-8930-848dd3493a87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36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28</cp:revision>
  <cp:lastPrinted>2021-12-14T08:34:48Z</cp:lastPrinted>
  <dcterms:created xsi:type="dcterms:W3CDTF">2021-10-31T15:54:36Z</dcterms:created>
  <dcterms:modified xsi:type="dcterms:W3CDTF">2022-05-22T14:58:13Z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