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91" r:id="rId3"/>
    <p:sldId id="292" r:id="rId4"/>
    <p:sldId id="293" r:id="rId5"/>
    <p:sldId id="294" r:id="rId6"/>
    <p:sldId id="295" r:id="rId7"/>
    <p:sldId id="296" r:id="rId8"/>
    <p:sldId id="297" r:id="rId9"/>
    <p:sldId id="298" r:id="rId10"/>
    <p:sldId id="299" r:id="rId11"/>
    <p:sldId id="300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>
      <p:cViewPr varScale="1">
        <p:scale>
          <a:sx n="73" d="100"/>
          <a:sy n="73" d="100"/>
        </p:scale>
        <p:origin x="62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4CA39-107A-41AD-815C-E8F4D18EB33D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A1E3-821D-479B-9FD3-B96E15FEB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604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4CA39-107A-41AD-815C-E8F4D18EB33D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A1E3-821D-479B-9FD3-B96E15FEB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5927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4CA39-107A-41AD-815C-E8F4D18EB33D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A1E3-821D-479B-9FD3-B96E15FEB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194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4CA39-107A-41AD-815C-E8F4D18EB33D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A1E3-821D-479B-9FD3-B96E15FEB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25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4CA39-107A-41AD-815C-E8F4D18EB33D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A1E3-821D-479B-9FD3-B96E15FEB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03249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4CA39-107A-41AD-815C-E8F4D18EB33D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A1E3-821D-479B-9FD3-B96E15FEB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794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4CA39-107A-41AD-815C-E8F4D18EB33D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A1E3-821D-479B-9FD3-B96E15FEB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622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4CA39-107A-41AD-815C-E8F4D18EB33D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A1E3-821D-479B-9FD3-B96E15FEB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864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4CA39-107A-41AD-815C-E8F4D18EB33D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A1E3-821D-479B-9FD3-B96E15FEB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7386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4CA39-107A-41AD-815C-E8F4D18EB33D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A1E3-821D-479B-9FD3-B96E15FEB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08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4CA39-107A-41AD-815C-E8F4D18EB33D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A1E3-821D-479B-9FD3-B96E15FEB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727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74CA39-107A-41AD-815C-E8F4D18EB33D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DBA1E3-821D-479B-9FD3-B96E15FEB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378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113" y="106745"/>
            <a:ext cx="11683830" cy="675125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35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5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5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48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800" dirty="0" smtClean="0">
                <a:latin typeface="Comic Sans MS" panose="030F0702030302020204" pitchFamily="66" charset="0"/>
              </a:rPr>
              <a:t>Today should have been Sports day at school so we are going to have a sports day at home! </a:t>
            </a:r>
          </a:p>
          <a:p>
            <a:pPr marL="0" indent="0">
              <a:buNone/>
            </a:pPr>
            <a:endParaRPr lang="en-GB" sz="3500" dirty="0" smtClean="0">
              <a:latin typeface="Comic Sans MS" panose="030F0702030302020204" pitchFamily="66" charset="0"/>
            </a:endParaRPr>
          </a:p>
        </p:txBody>
      </p:sp>
      <p:pic>
        <p:nvPicPr>
          <p:cNvPr id="2" name="Picture 1" descr="Sports Day | Buckland Church of England Primary School - Google Chrome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93" t="11491" r="15571" b="1738"/>
          <a:stretch/>
        </p:blipFill>
        <p:spPr>
          <a:xfrm>
            <a:off x="177421" y="106745"/>
            <a:ext cx="3078911" cy="2024744"/>
          </a:xfrm>
          <a:prstGeom prst="rect">
            <a:avLst/>
          </a:prstGeom>
        </p:spPr>
      </p:pic>
      <p:pic>
        <p:nvPicPr>
          <p:cNvPr id="4" name="Picture 3" descr="Sports Day | Buckland Church of England Primary School - Google Chrom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36" t="10096" r="15893" b="1937"/>
          <a:stretch/>
        </p:blipFill>
        <p:spPr>
          <a:xfrm>
            <a:off x="177421" y="4846320"/>
            <a:ext cx="2976558" cy="2011680"/>
          </a:xfrm>
          <a:prstGeom prst="rect">
            <a:avLst/>
          </a:prstGeom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537" y="4830222"/>
            <a:ext cx="3021572" cy="2015410"/>
          </a:xfrm>
          <a:prstGeom prst="rect">
            <a:avLst/>
          </a:prstGeom>
        </p:spPr>
      </p:pic>
      <p:pic>
        <p:nvPicPr>
          <p:cNvPr id="6" name="Picture 5" descr="Sports Day | Buckland Church of England Primary School - Google Chrome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4" t="10494" r="15357" b="1539"/>
          <a:stretch/>
        </p:blipFill>
        <p:spPr>
          <a:xfrm>
            <a:off x="8624668" y="4737612"/>
            <a:ext cx="3144968" cy="2122253"/>
          </a:xfrm>
          <a:prstGeom prst="rect">
            <a:avLst/>
          </a:prstGeom>
        </p:spPr>
      </p:pic>
      <p:pic>
        <p:nvPicPr>
          <p:cNvPr id="1032" name="Picture 8" descr="https://scontent.flhr4-1.fna.fbcdn.net/v/t1.0-9/33853830_2179070682108239_4884800248590893056_o.jpg?_nc_cat=107&amp;_nc_sid=730e14&amp;_nc_oc=AQkQra41RlN4mNhxgp12ttBqp-39uSEfS88C5oV_Lu8JZKljzgcCNARG9nxfbiESW-o&amp;_nc_ht=scontent.flhr4-1.fna&amp;oh=ade6c4ebf933aadfb7a6b7a40c61e1a3&amp;oe=5F03ECD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7921" y="104880"/>
            <a:ext cx="3097022" cy="24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922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ports Day | Buckland Church of England Primary School - Google Chrome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93" t="11491" r="15571" b="1738"/>
          <a:stretch/>
        </p:blipFill>
        <p:spPr>
          <a:xfrm>
            <a:off x="3334769" y="5548196"/>
            <a:ext cx="1991742" cy="1309803"/>
          </a:xfrm>
          <a:prstGeom prst="rect">
            <a:avLst/>
          </a:prstGeom>
        </p:spPr>
      </p:pic>
      <p:pic>
        <p:nvPicPr>
          <p:cNvPr id="4" name="Picture 3" descr="Sports Day | Buckland Church of England Primary School - Google Chrom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36" t="10096" r="15893" b="1937"/>
          <a:stretch/>
        </p:blipFill>
        <p:spPr>
          <a:xfrm>
            <a:off x="0" y="5548197"/>
            <a:ext cx="1938034" cy="1309803"/>
          </a:xfrm>
          <a:prstGeom prst="rect">
            <a:avLst/>
          </a:prstGeom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1741" y="5548196"/>
            <a:ext cx="1967343" cy="1312232"/>
          </a:xfrm>
          <a:prstGeom prst="rect">
            <a:avLst/>
          </a:prstGeom>
        </p:spPr>
      </p:pic>
      <p:pic>
        <p:nvPicPr>
          <p:cNvPr id="6" name="Picture 5" descr="Sports Day | Buckland Church of England Primary School - Google Chrome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4" t="10494" r="15357" b="1539"/>
          <a:stretch/>
        </p:blipFill>
        <p:spPr>
          <a:xfrm>
            <a:off x="10144314" y="5468016"/>
            <a:ext cx="2047686" cy="1381797"/>
          </a:xfrm>
          <a:prstGeom prst="rect">
            <a:avLst/>
          </a:prstGeom>
        </p:spPr>
      </p:pic>
      <p:pic>
        <p:nvPicPr>
          <p:cNvPr id="1032" name="Picture 8" descr="https://scontent.flhr4-1.fna.fbcdn.net/v/t1.0-9/33853830_2179070682108239_4884800248590893056_o.jpg?_nc_cat=107&amp;_nc_sid=730e14&amp;_nc_oc=AQkQra41RlN4mNhxgp12ttBqp-39uSEfS88C5oV_Lu8JZKljzgcCNARG9nxfbiESW-o&amp;_nc_ht=scontent.flhr4-1.fna&amp;oh=ade6c4ebf933aadfb7a6b7a40c61e1a3&amp;oe=5F03ECD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7921" y="104880"/>
            <a:ext cx="3097022" cy="24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58931" y="300446"/>
            <a:ext cx="10515600" cy="51675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b="1" u="sng" dirty="0" smtClean="0">
                <a:latin typeface="Comic Sans MS" panose="030F0702030302020204" pitchFamily="66" charset="0"/>
              </a:rPr>
              <a:t>Remember </a:t>
            </a:r>
          </a:p>
          <a:p>
            <a:pPr marL="0" indent="0">
              <a:buNone/>
            </a:pPr>
            <a:endParaRPr lang="en-GB" b="1" u="sng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Wear your PE kit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Drink plenty of water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Have some healthy snacks e.g. oranges to keep your energy up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Wear sun cream if it is hot and sunny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Try your best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Have fun!!!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10862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ports Day | Buckland Church of England Primary School - Google Chrome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93" t="11491" r="15571" b="1738"/>
          <a:stretch/>
        </p:blipFill>
        <p:spPr>
          <a:xfrm>
            <a:off x="3334769" y="5548196"/>
            <a:ext cx="1991742" cy="1309803"/>
          </a:xfrm>
          <a:prstGeom prst="rect">
            <a:avLst/>
          </a:prstGeom>
        </p:spPr>
      </p:pic>
      <p:pic>
        <p:nvPicPr>
          <p:cNvPr id="4" name="Picture 3" descr="Sports Day | Buckland Church of England Primary School - Google Chrom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36" t="10096" r="15893" b="1937"/>
          <a:stretch/>
        </p:blipFill>
        <p:spPr>
          <a:xfrm>
            <a:off x="0" y="5548197"/>
            <a:ext cx="1938034" cy="1309803"/>
          </a:xfrm>
          <a:prstGeom prst="rect">
            <a:avLst/>
          </a:prstGeom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1741" y="5548196"/>
            <a:ext cx="1967343" cy="1312232"/>
          </a:xfrm>
          <a:prstGeom prst="rect">
            <a:avLst/>
          </a:prstGeom>
        </p:spPr>
      </p:pic>
      <p:pic>
        <p:nvPicPr>
          <p:cNvPr id="6" name="Picture 5" descr="Sports Day | Buckland Church of England Primary School - Google Chrome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4" t="10494" r="15357" b="1539"/>
          <a:stretch/>
        </p:blipFill>
        <p:spPr>
          <a:xfrm>
            <a:off x="10144314" y="5468016"/>
            <a:ext cx="2047686" cy="1381797"/>
          </a:xfrm>
          <a:prstGeom prst="rect">
            <a:avLst/>
          </a:prstGeom>
        </p:spPr>
      </p:pic>
      <p:pic>
        <p:nvPicPr>
          <p:cNvPr id="1032" name="Picture 8" descr="https://scontent.flhr4-1.fna.fbcdn.net/v/t1.0-9/33853830_2179070682108239_4884800248590893056_o.jpg?_nc_cat=107&amp;_nc_sid=730e14&amp;_nc_oc=AQkQra41RlN4mNhxgp12ttBqp-39uSEfS88C5oV_Lu8JZKljzgcCNARG9nxfbiESW-o&amp;_nc_ht=scontent.flhr4-1.fna&amp;oh=ade6c4ebf933aadfb7a6b7a40c61e1a3&amp;oe=5F03ECD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7921" y="104880"/>
            <a:ext cx="3097022" cy="24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58931" y="300446"/>
            <a:ext cx="10515600" cy="516757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3600" b="1" u="sng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b="1" u="sng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b="1" u="sng" dirty="0" smtClean="0">
                <a:latin typeface="Comic Sans MS" panose="030F0702030302020204" pitchFamily="66" charset="0"/>
              </a:rPr>
              <a:t>On this PowerPoint, there are a number of sporting activities which you can do at home. </a:t>
            </a:r>
          </a:p>
          <a:p>
            <a:pPr marL="0" indent="0">
              <a:buNone/>
            </a:pPr>
            <a:endParaRPr lang="en-GB" sz="3600" b="1" u="sng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b="1" u="sng" dirty="0" smtClean="0">
                <a:latin typeface="Comic Sans MS" panose="030F0702030302020204" pitchFamily="66" charset="0"/>
              </a:rPr>
              <a:t>We have included some competitions and the certificates if you would like them! </a:t>
            </a:r>
            <a:r>
              <a:rPr lang="en-GB" sz="3600" b="1" u="sng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04513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ports Day | Buckland Church of England Primary School - Google Chrome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93" t="11491" r="15571" b="1738"/>
          <a:stretch/>
        </p:blipFill>
        <p:spPr>
          <a:xfrm>
            <a:off x="3334769" y="5548196"/>
            <a:ext cx="1991742" cy="1309803"/>
          </a:xfrm>
          <a:prstGeom prst="rect">
            <a:avLst/>
          </a:prstGeom>
        </p:spPr>
      </p:pic>
      <p:pic>
        <p:nvPicPr>
          <p:cNvPr id="4" name="Picture 3" descr="Sports Day | Buckland Church of England Primary School - Google Chrom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36" t="10096" r="15893" b="1937"/>
          <a:stretch/>
        </p:blipFill>
        <p:spPr>
          <a:xfrm>
            <a:off x="0" y="5548197"/>
            <a:ext cx="1938034" cy="1309803"/>
          </a:xfrm>
          <a:prstGeom prst="rect">
            <a:avLst/>
          </a:prstGeom>
        </p:spPr>
      </p:pic>
      <p:pic>
        <p:nvPicPr>
          <p:cNvPr id="1032" name="Picture 8" descr="https://scontent.flhr4-1.fna.fbcdn.net/v/t1.0-9/33853830_2179070682108239_4884800248590893056_o.jpg?_nc_cat=107&amp;_nc_sid=730e14&amp;_nc_oc=AQkQra41RlN4mNhxgp12ttBqp-39uSEfS88C5oV_Lu8JZKljzgcCNARG9nxfbiESW-o&amp;_nc_ht=scontent.flhr4-1.fna&amp;oh=ade6c4ebf933aadfb7a6b7a40c61e1a3&amp;oe=5F03ECD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7921" y="104880"/>
            <a:ext cx="3097022" cy="24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58931" y="300446"/>
            <a:ext cx="10515600" cy="51675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b="1" u="sng" dirty="0" smtClean="0">
                <a:latin typeface="Comic Sans MS" panose="030F0702030302020204" pitchFamily="66" charset="0"/>
              </a:rPr>
              <a:t>Activity 1:</a:t>
            </a:r>
          </a:p>
          <a:p>
            <a:pPr marL="0" indent="0">
              <a:buNone/>
            </a:pPr>
            <a:endParaRPr lang="en-GB" sz="3600" b="1" u="sng" dirty="0">
              <a:latin typeface="Comic Sans MS" panose="030F0702030302020204" pitchFamily="66" charset="0"/>
            </a:endParaRPr>
          </a:p>
          <a:p>
            <a:r>
              <a:rPr lang="en-GB" sz="3600" b="1" dirty="0" smtClean="0">
                <a:latin typeface="Comic Sans MS" panose="030F0702030302020204" pitchFamily="66" charset="0"/>
              </a:rPr>
              <a:t>Create an obstacle course in the garden with your family. </a:t>
            </a:r>
          </a:p>
          <a:p>
            <a:r>
              <a:rPr lang="en-GB" sz="3600" b="1" dirty="0" smtClean="0">
                <a:latin typeface="Comic Sans MS" panose="030F0702030302020204" pitchFamily="66" charset="0"/>
              </a:rPr>
              <a:t>Take it in turns to have a go and time each other</a:t>
            </a: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50" name="Picture 2" descr="8 Kids Activities to Beat the Boredom This Summer | Kids obstacle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6925" y="3274475"/>
            <a:ext cx="5357545" cy="3583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9768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ports Day | Buckland Church of England Primary School - Google Chrome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93" t="11491" r="15571" b="1738"/>
          <a:stretch/>
        </p:blipFill>
        <p:spPr>
          <a:xfrm>
            <a:off x="3334769" y="5548196"/>
            <a:ext cx="1991742" cy="1309803"/>
          </a:xfrm>
          <a:prstGeom prst="rect">
            <a:avLst/>
          </a:prstGeom>
        </p:spPr>
      </p:pic>
      <p:pic>
        <p:nvPicPr>
          <p:cNvPr id="4" name="Picture 3" descr="Sports Day | Buckland Church of England Primary School - Google Chrom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36" t="10096" r="15893" b="1937"/>
          <a:stretch/>
        </p:blipFill>
        <p:spPr>
          <a:xfrm>
            <a:off x="0" y="5548197"/>
            <a:ext cx="1938034" cy="1309803"/>
          </a:xfrm>
          <a:prstGeom prst="rect">
            <a:avLst/>
          </a:prstGeom>
        </p:spPr>
      </p:pic>
      <p:pic>
        <p:nvPicPr>
          <p:cNvPr id="1032" name="Picture 8" descr="https://scontent.flhr4-1.fna.fbcdn.net/v/t1.0-9/33853830_2179070682108239_4884800248590893056_o.jpg?_nc_cat=107&amp;_nc_sid=730e14&amp;_nc_oc=AQkQra41RlN4mNhxgp12ttBqp-39uSEfS88C5oV_Lu8JZKljzgcCNARG9nxfbiESW-o&amp;_nc_ht=scontent.flhr4-1.fna&amp;oh=ade6c4ebf933aadfb7a6b7a40c61e1a3&amp;oe=5F03ECD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7921" y="104880"/>
            <a:ext cx="3097022" cy="24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58931" y="300446"/>
            <a:ext cx="10515600" cy="51675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b="1" u="sng" dirty="0" smtClean="0">
                <a:latin typeface="Comic Sans MS" panose="030F0702030302020204" pitchFamily="66" charset="0"/>
              </a:rPr>
              <a:t>Activity 2:</a:t>
            </a:r>
          </a:p>
          <a:p>
            <a:pPr marL="0" indent="0">
              <a:buNone/>
            </a:pPr>
            <a:endParaRPr lang="en-GB" sz="3600" b="1" u="sng" dirty="0">
              <a:latin typeface="Comic Sans MS" panose="030F0702030302020204" pitchFamily="66" charset="0"/>
            </a:endParaRPr>
          </a:p>
          <a:p>
            <a:r>
              <a:rPr lang="en-GB" sz="3600" b="1" dirty="0" smtClean="0">
                <a:latin typeface="Comic Sans MS" panose="030F0702030302020204" pitchFamily="66" charset="0"/>
              </a:rPr>
              <a:t>Choose your favourite family song and create a dance routine to it. </a:t>
            </a:r>
          </a:p>
          <a:p>
            <a:endParaRPr lang="en-GB" sz="3600" b="1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122" name="Picture 2" descr="Family Dance Party | Fort Smith Public Library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9031" y="4295183"/>
            <a:ext cx="4085912" cy="2506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62183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ports Day | Buckland Church of England Primary School - Google Chrome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93" t="11491" r="15571" b="1738"/>
          <a:stretch/>
        </p:blipFill>
        <p:spPr>
          <a:xfrm>
            <a:off x="3334769" y="5548196"/>
            <a:ext cx="1991742" cy="1309803"/>
          </a:xfrm>
          <a:prstGeom prst="rect">
            <a:avLst/>
          </a:prstGeom>
        </p:spPr>
      </p:pic>
      <p:pic>
        <p:nvPicPr>
          <p:cNvPr id="4" name="Picture 3" descr="Sports Day | Buckland Church of England Primary School - Google Chrom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36" t="10096" r="15893" b="1937"/>
          <a:stretch/>
        </p:blipFill>
        <p:spPr>
          <a:xfrm>
            <a:off x="0" y="5548197"/>
            <a:ext cx="1938034" cy="1309803"/>
          </a:xfrm>
          <a:prstGeom prst="rect">
            <a:avLst/>
          </a:prstGeom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1741" y="5548196"/>
            <a:ext cx="1967343" cy="1312232"/>
          </a:xfrm>
          <a:prstGeom prst="rect">
            <a:avLst/>
          </a:prstGeom>
        </p:spPr>
      </p:pic>
      <p:pic>
        <p:nvPicPr>
          <p:cNvPr id="6" name="Picture 5" descr="Sports Day | Buckland Church of England Primary School - Google Chrome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4" t="10494" r="15357" b="1539"/>
          <a:stretch/>
        </p:blipFill>
        <p:spPr>
          <a:xfrm>
            <a:off x="10144314" y="5468016"/>
            <a:ext cx="2047686" cy="1381797"/>
          </a:xfrm>
          <a:prstGeom prst="rect">
            <a:avLst/>
          </a:prstGeom>
        </p:spPr>
      </p:pic>
      <p:pic>
        <p:nvPicPr>
          <p:cNvPr id="1032" name="Picture 8" descr="https://scontent.flhr4-1.fna.fbcdn.net/v/t1.0-9/33853830_2179070682108239_4884800248590893056_o.jpg?_nc_cat=107&amp;_nc_sid=730e14&amp;_nc_oc=AQkQra41RlN4mNhxgp12ttBqp-39uSEfS88C5oV_Lu8JZKljzgcCNARG9nxfbiESW-o&amp;_nc_ht=scontent.flhr4-1.fna&amp;oh=ade6c4ebf933aadfb7a6b7a40c61e1a3&amp;oe=5F03ECD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6593" y="104880"/>
            <a:ext cx="1698349" cy="1356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68710" y="300445"/>
            <a:ext cx="11335163" cy="555171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600" b="1" u="sng" dirty="0" smtClean="0">
                <a:latin typeface="Comic Sans MS" panose="030F0702030302020204" pitchFamily="66" charset="0"/>
              </a:rPr>
              <a:t>Activity 3: Recreate sports day</a:t>
            </a:r>
          </a:p>
          <a:p>
            <a:pPr marL="0" indent="0">
              <a:buNone/>
            </a:pPr>
            <a:endParaRPr lang="en-GB" sz="3600" b="1" u="sng" dirty="0">
              <a:latin typeface="Comic Sans MS" panose="030F0702030302020204" pitchFamily="66" charset="0"/>
            </a:endParaRPr>
          </a:p>
          <a:p>
            <a:r>
              <a:rPr lang="en-GB" sz="3600" b="1" u="sng" dirty="0" smtClean="0">
                <a:latin typeface="Comic Sans MS" panose="030F0702030302020204" pitchFamily="66" charset="0"/>
              </a:rPr>
              <a:t>Long jump:</a:t>
            </a:r>
            <a:r>
              <a:rPr lang="en-GB" sz="3600" b="1" dirty="0" smtClean="0">
                <a:latin typeface="Comic Sans MS" panose="030F0702030302020204" pitchFamily="66" charset="0"/>
              </a:rPr>
              <a:t> </a:t>
            </a:r>
            <a:r>
              <a:rPr lang="en-GB" sz="3600" dirty="0" smtClean="0">
                <a:latin typeface="Comic Sans MS" panose="030F0702030302020204" pitchFamily="66" charset="0"/>
              </a:rPr>
              <a:t>set up a tape measure and see who can jump the furthest. Can you beat your own score?</a:t>
            </a:r>
            <a:endParaRPr lang="en-GB" sz="3600" b="1" dirty="0" smtClean="0">
              <a:latin typeface="Comic Sans MS" panose="030F0702030302020204" pitchFamily="66" charset="0"/>
            </a:endParaRPr>
          </a:p>
          <a:p>
            <a:r>
              <a:rPr lang="en-GB" sz="3600" b="1" u="sng" dirty="0" smtClean="0">
                <a:latin typeface="Comic Sans MS" panose="030F0702030302020204" pitchFamily="66" charset="0"/>
              </a:rPr>
              <a:t>Long distance running: </a:t>
            </a:r>
            <a:r>
              <a:rPr lang="en-GB" sz="3600" dirty="0" smtClean="0">
                <a:latin typeface="Comic Sans MS" panose="030F0702030302020204" pitchFamily="66" charset="0"/>
              </a:rPr>
              <a:t>Try running 3 laps around your garden. How long does it take?</a:t>
            </a:r>
            <a:endParaRPr lang="en-GB" sz="3600" b="1" u="sng" dirty="0" smtClean="0">
              <a:latin typeface="Comic Sans MS" panose="030F0702030302020204" pitchFamily="66" charset="0"/>
            </a:endParaRPr>
          </a:p>
          <a:p>
            <a:r>
              <a:rPr lang="en-GB" sz="3600" b="1" u="sng" dirty="0" smtClean="0">
                <a:latin typeface="Comic Sans MS" panose="030F0702030302020204" pitchFamily="66" charset="0"/>
              </a:rPr>
              <a:t>Short distance running: </a:t>
            </a:r>
            <a:r>
              <a:rPr lang="en-GB" sz="3600" dirty="0" smtClean="0">
                <a:latin typeface="Comic Sans MS" panose="030F0702030302020204" pitchFamily="66" charset="0"/>
              </a:rPr>
              <a:t> Run 1 lap of your garden as quickly as you can. </a:t>
            </a:r>
            <a:endParaRPr lang="en-GB" sz="3600" b="1" u="sng" dirty="0" smtClean="0">
              <a:latin typeface="Comic Sans MS" panose="030F0702030302020204" pitchFamily="66" charset="0"/>
            </a:endParaRPr>
          </a:p>
          <a:p>
            <a:r>
              <a:rPr lang="en-GB" sz="3600" b="1" u="sng" dirty="0" smtClean="0">
                <a:latin typeface="Comic Sans MS" panose="030F0702030302020204" pitchFamily="66" charset="0"/>
              </a:rPr>
              <a:t>Throwing: </a:t>
            </a:r>
            <a:r>
              <a:rPr lang="en-GB" sz="3600" dirty="0" smtClean="0">
                <a:latin typeface="Comic Sans MS" panose="030F0702030302020204" pitchFamily="66" charset="0"/>
              </a:rPr>
              <a:t>Set up a tape and see how far you can throw a ball. </a:t>
            </a:r>
            <a:endParaRPr lang="en-GB" sz="3600" b="1" u="sng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52478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ports Day | Buckland Church of England Primary School - Google Chrome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93" t="11491" r="15571" b="1738"/>
          <a:stretch/>
        </p:blipFill>
        <p:spPr>
          <a:xfrm>
            <a:off x="3334769" y="5548196"/>
            <a:ext cx="1991742" cy="1309803"/>
          </a:xfrm>
          <a:prstGeom prst="rect">
            <a:avLst/>
          </a:prstGeom>
        </p:spPr>
      </p:pic>
      <p:pic>
        <p:nvPicPr>
          <p:cNvPr id="4" name="Picture 3" descr="Sports Day | Buckland Church of England Primary School - Google Chrom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36" t="10096" r="15893" b="1937"/>
          <a:stretch/>
        </p:blipFill>
        <p:spPr>
          <a:xfrm>
            <a:off x="0" y="5548197"/>
            <a:ext cx="1938034" cy="1309803"/>
          </a:xfrm>
          <a:prstGeom prst="rect">
            <a:avLst/>
          </a:prstGeom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1741" y="5548196"/>
            <a:ext cx="1967343" cy="1312232"/>
          </a:xfrm>
          <a:prstGeom prst="rect">
            <a:avLst/>
          </a:prstGeom>
        </p:spPr>
      </p:pic>
      <p:pic>
        <p:nvPicPr>
          <p:cNvPr id="6" name="Picture 5" descr="Sports Day | Buckland Church of England Primary School - Google Chrome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4" t="10494" r="15357" b="1539"/>
          <a:stretch/>
        </p:blipFill>
        <p:spPr>
          <a:xfrm>
            <a:off x="10144314" y="5468016"/>
            <a:ext cx="2047686" cy="1381797"/>
          </a:xfrm>
          <a:prstGeom prst="rect">
            <a:avLst/>
          </a:prstGeom>
        </p:spPr>
      </p:pic>
      <p:pic>
        <p:nvPicPr>
          <p:cNvPr id="1032" name="Picture 8" descr="https://scontent.flhr4-1.fna.fbcdn.net/v/t1.0-9/33853830_2179070682108239_4884800248590893056_o.jpg?_nc_cat=107&amp;_nc_sid=730e14&amp;_nc_oc=AQkQra41RlN4mNhxgp12ttBqp-39uSEfS88C5oV_Lu8JZKljzgcCNARG9nxfbiESW-o&amp;_nc_ht=scontent.flhr4-1.fna&amp;oh=ade6c4ebf933aadfb7a6b7a40c61e1a3&amp;oe=5F03ECD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6593" y="104880"/>
            <a:ext cx="1698349" cy="1356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68710" y="300445"/>
            <a:ext cx="11335163" cy="55517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b="1" u="sng" dirty="0" smtClean="0">
                <a:latin typeface="Comic Sans MS" panose="030F0702030302020204" pitchFamily="66" charset="0"/>
              </a:rPr>
              <a:t>Activity 4:</a:t>
            </a:r>
          </a:p>
          <a:p>
            <a:pPr marL="0" indent="0">
              <a:buNone/>
            </a:pPr>
            <a:endParaRPr lang="en-GB" sz="3600" b="1" u="sng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b="1" dirty="0" smtClean="0">
                <a:latin typeface="Comic Sans MS" panose="030F0702030302020204" pitchFamily="66" charset="0"/>
              </a:rPr>
              <a:t>Throwing and catching</a:t>
            </a:r>
          </a:p>
          <a:p>
            <a:pPr marL="742950" indent="-742950">
              <a:buAutoNum type="arabicPeriod"/>
            </a:pPr>
            <a:r>
              <a:rPr lang="en-GB" sz="3600" b="1" dirty="0" smtClean="0">
                <a:latin typeface="Comic Sans MS" panose="030F0702030302020204" pitchFamily="66" charset="0"/>
              </a:rPr>
              <a:t>How many throws and catches can you do with a partner?</a:t>
            </a:r>
          </a:p>
          <a:p>
            <a:pPr marL="742950" indent="-742950">
              <a:buAutoNum type="arabicPeriod"/>
            </a:pPr>
            <a:r>
              <a:rPr lang="en-GB" sz="3600" b="1" dirty="0" smtClean="0">
                <a:latin typeface="Comic Sans MS" panose="030F0702030302020204" pitchFamily="66" charset="0"/>
              </a:rPr>
              <a:t>Throw a ball up in the air, how many claps can you do before catching it?</a:t>
            </a: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72599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ports Day | Buckland Church of England Primary School - Google Chrome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93" t="11491" r="15571" b="1738"/>
          <a:stretch/>
        </p:blipFill>
        <p:spPr>
          <a:xfrm>
            <a:off x="3334769" y="5548196"/>
            <a:ext cx="1991742" cy="1309803"/>
          </a:xfrm>
          <a:prstGeom prst="rect">
            <a:avLst/>
          </a:prstGeom>
        </p:spPr>
      </p:pic>
      <p:pic>
        <p:nvPicPr>
          <p:cNvPr id="4" name="Picture 3" descr="Sports Day | Buckland Church of England Primary School - Google Chrom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36" t="10096" r="15893" b="1937"/>
          <a:stretch/>
        </p:blipFill>
        <p:spPr>
          <a:xfrm>
            <a:off x="0" y="5548197"/>
            <a:ext cx="1938034" cy="1309803"/>
          </a:xfrm>
          <a:prstGeom prst="rect">
            <a:avLst/>
          </a:prstGeom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1741" y="5548196"/>
            <a:ext cx="1967343" cy="1312232"/>
          </a:xfrm>
          <a:prstGeom prst="rect">
            <a:avLst/>
          </a:prstGeom>
        </p:spPr>
      </p:pic>
      <p:pic>
        <p:nvPicPr>
          <p:cNvPr id="6" name="Picture 5" descr="Sports Day | Buckland Church of England Primary School - Google Chrome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4" t="10494" r="15357" b="1539"/>
          <a:stretch/>
        </p:blipFill>
        <p:spPr>
          <a:xfrm>
            <a:off x="10144314" y="5468016"/>
            <a:ext cx="2047686" cy="1381797"/>
          </a:xfrm>
          <a:prstGeom prst="rect">
            <a:avLst/>
          </a:prstGeom>
        </p:spPr>
      </p:pic>
      <p:pic>
        <p:nvPicPr>
          <p:cNvPr id="1032" name="Picture 8" descr="https://scontent.flhr4-1.fna.fbcdn.net/v/t1.0-9/33853830_2179070682108239_4884800248590893056_o.jpg?_nc_cat=107&amp;_nc_sid=730e14&amp;_nc_oc=AQkQra41RlN4mNhxgp12ttBqp-39uSEfS88C5oV_Lu8JZKljzgcCNARG9nxfbiESW-o&amp;_nc_ht=scontent.flhr4-1.fna&amp;oh=ade6c4ebf933aadfb7a6b7a40c61e1a3&amp;oe=5F03ECD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6593" y="104880"/>
            <a:ext cx="1698349" cy="1356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68710" y="300445"/>
            <a:ext cx="11335163" cy="55517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b="1" u="sng" dirty="0" smtClean="0">
                <a:latin typeface="Comic Sans MS" panose="030F0702030302020204" pitchFamily="66" charset="0"/>
              </a:rPr>
              <a:t>Activity 5:</a:t>
            </a:r>
          </a:p>
          <a:p>
            <a:pPr marL="0" indent="0">
              <a:buNone/>
            </a:pPr>
            <a:endParaRPr lang="en-GB" sz="3600" b="1" u="sng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b="1" dirty="0" smtClean="0">
                <a:latin typeface="Comic Sans MS" panose="030F0702030302020204" pitchFamily="66" charset="0"/>
              </a:rPr>
              <a:t>Racket volley challenge:</a:t>
            </a:r>
          </a:p>
          <a:p>
            <a:pPr marL="0" indent="0">
              <a:buNone/>
            </a:pPr>
            <a:endParaRPr lang="en-GB" sz="3600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b="1" dirty="0" smtClean="0">
                <a:latin typeface="Comic Sans MS" panose="030F0702030302020204" pitchFamily="66" charset="0"/>
              </a:rPr>
              <a:t>How many volleys can you do with a partner with a bat and ball?</a:t>
            </a: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60969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ports Day | Buckland Church of England Primary School - Google Chrome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93" t="11491" r="15571" b="1738"/>
          <a:stretch/>
        </p:blipFill>
        <p:spPr>
          <a:xfrm>
            <a:off x="3334769" y="5548196"/>
            <a:ext cx="1991742" cy="1309803"/>
          </a:xfrm>
          <a:prstGeom prst="rect">
            <a:avLst/>
          </a:prstGeom>
        </p:spPr>
      </p:pic>
      <p:pic>
        <p:nvPicPr>
          <p:cNvPr id="4" name="Picture 3" descr="Sports Day | Buckland Church of England Primary School - Google Chrom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36" t="10096" r="15893" b="1937"/>
          <a:stretch/>
        </p:blipFill>
        <p:spPr>
          <a:xfrm>
            <a:off x="0" y="5548197"/>
            <a:ext cx="1938034" cy="1309803"/>
          </a:xfrm>
          <a:prstGeom prst="rect">
            <a:avLst/>
          </a:prstGeom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1741" y="5548196"/>
            <a:ext cx="1967343" cy="1312232"/>
          </a:xfrm>
          <a:prstGeom prst="rect">
            <a:avLst/>
          </a:prstGeom>
        </p:spPr>
      </p:pic>
      <p:pic>
        <p:nvPicPr>
          <p:cNvPr id="6" name="Picture 5" descr="Sports Day | Buckland Church of England Primary School - Google Chrome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4" t="10494" r="15357" b="1539"/>
          <a:stretch/>
        </p:blipFill>
        <p:spPr>
          <a:xfrm>
            <a:off x="10144314" y="5468016"/>
            <a:ext cx="2047686" cy="1381797"/>
          </a:xfrm>
          <a:prstGeom prst="rect">
            <a:avLst/>
          </a:prstGeom>
        </p:spPr>
      </p:pic>
      <p:pic>
        <p:nvPicPr>
          <p:cNvPr id="1032" name="Picture 8" descr="https://scontent.flhr4-1.fna.fbcdn.net/v/t1.0-9/33853830_2179070682108239_4884800248590893056_o.jpg?_nc_cat=107&amp;_nc_sid=730e14&amp;_nc_oc=AQkQra41RlN4mNhxgp12ttBqp-39uSEfS88C5oV_Lu8JZKljzgcCNARG9nxfbiESW-o&amp;_nc_ht=scontent.flhr4-1.fna&amp;oh=ade6c4ebf933aadfb7a6b7a40c61e1a3&amp;oe=5F03ECD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6593" y="104880"/>
            <a:ext cx="1698349" cy="1356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68710" y="300445"/>
            <a:ext cx="11335163" cy="55517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b="1" u="sng" dirty="0" smtClean="0">
                <a:latin typeface="Comic Sans MS" panose="030F0702030302020204" pitchFamily="66" charset="0"/>
              </a:rPr>
              <a:t>Activity 6:</a:t>
            </a:r>
          </a:p>
          <a:p>
            <a:pPr marL="0" indent="0">
              <a:buNone/>
            </a:pPr>
            <a:endParaRPr lang="en-GB" sz="3600" b="1" u="sng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b="1" dirty="0" smtClean="0">
                <a:latin typeface="Comic Sans MS" panose="030F0702030302020204" pitchFamily="66" charset="0"/>
              </a:rPr>
              <a:t>Mini games:</a:t>
            </a:r>
          </a:p>
          <a:p>
            <a:pPr marL="0" indent="0">
              <a:buNone/>
            </a:pPr>
            <a:r>
              <a:rPr lang="en-GB" sz="3600" b="1" dirty="0" smtClean="0"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r>
              <a:rPr lang="en-GB" sz="3600" b="1" dirty="0" smtClean="0">
                <a:latin typeface="Comic Sans MS" panose="030F0702030302020204" pitchFamily="66" charset="0"/>
              </a:rPr>
              <a:t>Play a mini game of your favourite sport e.g.  football/cricket/netball </a:t>
            </a: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Remember to make sure the teams are fair. You get bonus points for good sportsmanship! </a:t>
            </a:r>
            <a:r>
              <a:rPr lang="en-GB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64983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ports Day | Buckland Church of England Primary School - Google Chrome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93" t="11491" r="15571" b="1738"/>
          <a:stretch/>
        </p:blipFill>
        <p:spPr>
          <a:xfrm>
            <a:off x="3334769" y="5548196"/>
            <a:ext cx="1991742" cy="1309803"/>
          </a:xfrm>
          <a:prstGeom prst="rect">
            <a:avLst/>
          </a:prstGeom>
        </p:spPr>
      </p:pic>
      <p:pic>
        <p:nvPicPr>
          <p:cNvPr id="4" name="Picture 3" descr="Sports Day | Buckland Church of England Primary School - Google Chrom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36" t="10096" r="15893" b="1937"/>
          <a:stretch/>
        </p:blipFill>
        <p:spPr>
          <a:xfrm>
            <a:off x="0" y="5548197"/>
            <a:ext cx="1938034" cy="1309803"/>
          </a:xfrm>
          <a:prstGeom prst="rect">
            <a:avLst/>
          </a:prstGeom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1741" y="5548196"/>
            <a:ext cx="1967343" cy="1312232"/>
          </a:xfrm>
          <a:prstGeom prst="rect">
            <a:avLst/>
          </a:prstGeom>
        </p:spPr>
      </p:pic>
      <p:pic>
        <p:nvPicPr>
          <p:cNvPr id="6" name="Picture 5" descr="Sports Day | Buckland Church of England Primary School - Google Chrome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4" t="10494" r="15357" b="1539"/>
          <a:stretch/>
        </p:blipFill>
        <p:spPr>
          <a:xfrm>
            <a:off x="10144314" y="5468016"/>
            <a:ext cx="2047686" cy="1381797"/>
          </a:xfrm>
          <a:prstGeom prst="rect">
            <a:avLst/>
          </a:prstGeom>
        </p:spPr>
      </p:pic>
      <p:pic>
        <p:nvPicPr>
          <p:cNvPr id="1032" name="Picture 8" descr="https://scontent.flhr4-1.fna.fbcdn.net/v/t1.0-9/33853830_2179070682108239_4884800248590893056_o.jpg?_nc_cat=107&amp;_nc_sid=730e14&amp;_nc_oc=AQkQra41RlN4mNhxgp12ttBqp-39uSEfS88C5oV_Lu8JZKljzgcCNARG9nxfbiESW-o&amp;_nc_ht=scontent.flhr4-1.fna&amp;oh=ade6c4ebf933aadfb7a6b7a40c61e1a3&amp;oe=5F03ECD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6593" y="104880"/>
            <a:ext cx="1698349" cy="1356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68710" y="300445"/>
            <a:ext cx="11335163" cy="55517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b="1" u="sng" dirty="0" smtClean="0">
                <a:latin typeface="Comic Sans MS" panose="030F0702030302020204" pitchFamily="66" charset="0"/>
              </a:rPr>
              <a:t>Activity 7:</a:t>
            </a:r>
          </a:p>
          <a:p>
            <a:pPr marL="0" indent="0">
              <a:buNone/>
            </a:pPr>
            <a:r>
              <a:rPr lang="en-GB" sz="3600" b="1" dirty="0" smtClean="0">
                <a:latin typeface="Comic Sans MS" panose="030F0702030302020204" pitchFamily="66" charset="0"/>
              </a:rPr>
              <a:t>Feeling tired?</a:t>
            </a:r>
          </a:p>
          <a:p>
            <a:pPr marL="0" indent="0">
              <a:buNone/>
            </a:pPr>
            <a:endParaRPr lang="en-GB" sz="3600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b="1" dirty="0" smtClean="0">
                <a:latin typeface="Comic Sans MS" panose="030F0702030302020204" pitchFamily="66" charset="0"/>
              </a:rPr>
              <a:t>Why not have a go at being a sports reporter. Video a family member taking part in an activity and do the commentary.</a:t>
            </a:r>
          </a:p>
          <a:p>
            <a:pPr marL="0" indent="0">
              <a:buNone/>
            </a:pPr>
            <a:r>
              <a:rPr lang="en-GB" sz="3600" b="1" dirty="0" smtClean="0"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r>
              <a:rPr lang="en-GB" sz="3600" b="1" dirty="0" smtClean="0">
                <a:latin typeface="Comic Sans MS" panose="030F0702030302020204" pitchFamily="66" charset="0"/>
              </a:rPr>
              <a:t>Write a news report or your favourite activity. </a:t>
            </a:r>
            <a:endParaRPr lang="en-GB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5684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789" y="292449"/>
            <a:ext cx="4644233" cy="6408796"/>
          </a:xfrm>
          <a:prstGeom prst="rect">
            <a:avLst/>
          </a:prstGeom>
        </p:spPr>
      </p:pic>
      <p:pic>
        <p:nvPicPr>
          <p:cNvPr id="12" name="Picture 1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715" y="292449"/>
            <a:ext cx="4644233" cy="6408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0501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345</Words>
  <Application>Microsoft Office PowerPoint</Application>
  <PresentationFormat>Widescreen</PresentationFormat>
  <Paragraphs>55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FAOS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Langlay-Smith</dc:creator>
  <cp:lastModifiedBy>Lucy Langlay-Smith</cp:lastModifiedBy>
  <cp:revision>30</cp:revision>
  <dcterms:created xsi:type="dcterms:W3CDTF">2020-03-20T16:09:22Z</dcterms:created>
  <dcterms:modified xsi:type="dcterms:W3CDTF">2020-06-09T11:19:29Z</dcterms:modified>
</cp:coreProperties>
</file>