
<file path=[Content_Types].xml><?xml version="1.0" encoding="utf-8"?>
<Types xmlns="http://schemas.openxmlformats.org/package/2006/content-types">
  <Default Extension="xml" ContentType="application/xml"/>
  <Default Extension="jpeg" ContentType="image/jpeg"/>
  <Default Extension="png" ContentType="image/png"/>
  <Default Extension="gif" ContentType="image/gif"/>
  <Default Extension="rels" ContentType="application/vnd.openxmlformats-package.relationships+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8" r:id="rId11"/>
    <p:sldId id="266" r:id="rId12"/>
    <p:sldId id="267" r:id="rId13"/>
    <p:sldId id="265"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2276"/>
  </p:normalViewPr>
  <p:slideViewPr>
    <p:cSldViewPr snapToGrid="0" snapToObjects="1">
      <p:cViewPr varScale="1">
        <p:scale>
          <a:sx n="118" d="100"/>
          <a:sy n="118" d="100"/>
        </p:scale>
        <p:origin x="360" y="2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presProps" Target="presProps.xml"/><Relationship Id="rId16" Type="http://schemas.openxmlformats.org/officeDocument/2006/relationships/viewProps" Target="viewProps.xml"/><Relationship Id="rId17" Type="http://schemas.openxmlformats.org/officeDocument/2006/relationships/theme" Target="theme/theme1.xml"/><Relationship Id="rId1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4/5/20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transition spd="slow">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4/5/20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transition spd="slow">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4/5/20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transition spd="slow">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4/5/20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transition spd="slow">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4/5/20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transition spd="slow">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4/5/20</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transition spd="slow">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4/5/20</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transition spd="slow">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4/5/20</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4/5/20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transition spd="slow">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4/5/20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transition spd="slow">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4/5/20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transition spd="slow">
    <p:push dir="u"/>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4/5/20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transition spd="slow">
    <p:push dir="u"/>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4/5/20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transition spd="slow">
    <p:push dir="u"/>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4/5/20</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transition spd="slow">
    <p:push dir="u"/>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Drag picture to placeholder or click icon to add</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Drag picture to placeholder or click icon to add</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Drag picture to placeholder or click icon to add</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4/5/20</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transition spd="slow">
    <p:push dir="u"/>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4/5/20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transition spd="slow">
    <p:push dir="u"/>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4/5/20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transition spd="slow">
    <p:push dir="u"/>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20" Type="http://schemas.openxmlformats.org/officeDocument/2006/relationships/image" Target="../media/image3.png"/><Relationship Id="rId21" Type="http://schemas.openxmlformats.org/officeDocument/2006/relationships/image" Target="../media/image4.png"/><Relationship Id="rId22" Type="http://schemas.openxmlformats.org/officeDocument/2006/relationships/image" Target="../media/image5.png"/><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slideLayout" Target="../slideLayouts/slideLayout17.xml"/><Relationship Id="rId18" Type="http://schemas.openxmlformats.org/officeDocument/2006/relationships/theme" Target="../theme/theme1.xml"/><Relationship Id="rId19" Type="http://schemas.openxmlformats.org/officeDocument/2006/relationships/image" Target="../media/image2.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4/5/20</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transition spd="slow">
    <p:push dir="u"/>
  </p:transition>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jpeg"/><Relationship Id="rId3" Type="http://schemas.openxmlformats.org/officeDocument/2006/relationships/image" Target="../media/image7.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gif"/></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tiff"/></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tiff"/></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4.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uk.video.search.yahoo.com/yhs/search?fr=yhs-domaindev-st_emea&amp;hsimp=yhs-st_emea&amp;hspart=domaindev&amp;p=wherever+you+may+go+I%27ll+be+always+ast+your+side+wherever+you+go+you%27ll+find+me+there+for+your+god+is+mine#id=6&amp;vid=3a21871efacd5107f6a2e8e67d2a8c56&amp;action=view"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3156857"/>
            <a:ext cx="9447142" cy="1620524"/>
          </a:xfrm>
        </p:spPr>
        <p:txBody>
          <a:bodyPr/>
          <a:lstStyle/>
          <a:p>
            <a:r>
              <a:rPr lang="en-US" dirty="0" smtClean="0"/>
              <a:t>  Assembly 20</a:t>
            </a:r>
            <a:r>
              <a:rPr lang="en-US" baseline="30000" dirty="0" smtClean="0"/>
              <a:t>th</a:t>
            </a:r>
            <a:r>
              <a:rPr lang="en-US" dirty="0" smtClean="0"/>
              <a:t> April</a:t>
            </a:r>
            <a:endParaRPr lang="en-US" dirty="0"/>
          </a:p>
        </p:txBody>
      </p:sp>
      <p:sp>
        <p:nvSpPr>
          <p:cNvPr id="3" name="Subtitle 2"/>
          <p:cNvSpPr>
            <a:spLocks noGrp="1"/>
          </p:cNvSpPr>
          <p:nvPr>
            <p:ph type="subTitle" idx="1"/>
          </p:nvPr>
        </p:nvSpPr>
        <p:spPr>
          <a:xfrm>
            <a:off x="1154955" y="4777380"/>
            <a:ext cx="8903445" cy="861420"/>
          </a:xfrm>
        </p:spPr>
        <p:txBody>
          <a:bodyPr/>
          <a:lstStyle/>
          <a:p>
            <a:r>
              <a:rPr lang="en-US" dirty="0" smtClean="0"/>
              <a:t>                         Prepare yourself and prepare your space.</a:t>
            </a:r>
            <a:endParaRPr lang="en-US" dirty="0"/>
          </a:p>
        </p:txBody>
      </p:sp>
      <p:pic>
        <p:nvPicPr>
          <p:cNvPr id="4" name="Picture 3"/>
          <p:cNvPicPr/>
          <p:nvPr/>
        </p:nvPicPr>
        <p:blipFill>
          <a:blip r:embed="rId2" cstate="print">
            <a:extLst>
              <a:ext uri="{28A0092B-C50C-407E-A947-70E740481C1C}">
                <a14:useLocalDpi xmlns:a14="http://schemas.microsoft.com/office/drawing/2010/main" val="0"/>
              </a:ext>
            </a:extLst>
          </a:blip>
          <a:stretch>
            <a:fillRect/>
          </a:stretch>
        </p:blipFill>
        <p:spPr>
          <a:xfrm>
            <a:off x="644739" y="566593"/>
            <a:ext cx="1857375" cy="1823085"/>
          </a:xfrm>
          <a:prstGeom prst="rect">
            <a:avLst/>
          </a:prstGeom>
        </p:spPr>
      </p:pic>
      <p:pic>
        <p:nvPicPr>
          <p:cNvPr id="1026" name="Picture 2" descr="axresdefault.jpg (1280×72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14652" y="1680659"/>
            <a:ext cx="2727748" cy="153435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p:nvPr/>
        </p:nvPicPr>
        <p:blipFill>
          <a:blip r:embed="rId2" cstate="print">
            <a:extLst>
              <a:ext uri="{28A0092B-C50C-407E-A947-70E740481C1C}">
                <a14:useLocalDpi xmlns:a14="http://schemas.microsoft.com/office/drawing/2010/main" val="0"/>
              </a:ext>
            </a:extLst>
          </a:blip>
          <a:stretch>
            <a:fillRect/>
          </a:stretch>
        </p:blipFill>
        <p:spPr>
          <a:xfrm>
            <a:off x="9673409" y="546634"/>
            <a:ext cx="1857375" cy="1823085"/>
          </a:xfrm>
          <a:prstGeom prst="rect">
            <a:avLst/>
          </a:prstGeom>
        </p:spPr>
      </p:pic>
    </p:spTree>
    <p:extLst>
      <p:ext uri="{BB962C8B-B14F-4D97-AF65-F5344CB8AC3E}">
        <p14:creationId xmlns:p14="http://schemas.microsoft.com/office/powerpoint/2010/main" val="1692701727"/>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711" y="281406"/>
            <a:ext cx="9404723" cy="3302854"/>
          </a:xfrm>
        </p:spPr>
        <p:txBody>
          <a:bodyPr/>
          <a:lstStyle/>
          <a:p>
            <a:r>
              <a:rPr lang="en-US" dirty="0" smtClean="0"/>
              <a:t>Our values for this term:</a:t>
            </a:r>
            <a:br>
              <a:rPr lang="en-US" dirty="0" smtClean="0"/>
            </a:br>
            <a:r>
              <a:rPr lang="en-US" dirty="0" smtClean="0"/>
              <a:t/>
            </a:r>
            <a:br>
              <a:rPr lang="en-US" dirty="0" smtClean="0"/>
            </a:br>
            <a:r>
              <a:rPr lang="en-US" dirty="0" smtClean="0"/>
              <a:t>Responsibility</a:t>
            </a:r>
            <a:br>
              <a:rPr lang="en-US" dirty="0" smtClean="0"/>
            </a:br>
            <a:r>
              <a:rPr lang="en-US" dirty="0" smtClean="0"/>
              <a:t>Co-operation</a:t>
            </a:r>
            <a:br>
              <a:rPr lang="en-US" dirty="0" smtClean="0"/>
            </a:br>
            <a:r>
              <a:rPr lang="en-US" dirty="0" smtClean="0"/>
              <a:t>Friendship</a:t>
            </a:r>
            <a:endParaRPr lang="en-US" dirty="0"/>
          </a:p>
        </p:txBody>
      </p:sp>
      <p:sp>
        <p:nvSpPr>
          <p:cNvPr id="3" name="Content Placeholder 2"/>
          <p:cNvSpPr>
            <a:spLocks noGrp="1"/>
          </p:cNvSpPr>
          <p:nvPr>
            <p:ph idx="1"/>
          </p:nvPr>
        </p:nvSpPr>
        <p:spPr>
          <a:xfrm>
            <a:off x="4132110" y="5050971"/>
            <a:ext cx="7132481" cy="1338943"/>
          </a:xfrm>
        </p:spPr>
        <p:txBody>
          <a:bodyPr>
            <a:noAutofit/>
          </a:bodyPr>
          <a:lstStyle/>
          <a:p>
            <a:pPr marL="0" indent="0">
              <a:buNone/>
            </a:pPr>
            <a:r>
              <a:rPr lang="en-US" sz="3000" dirty="0" smtClean="0"/>
              <a:t>We are really hoping to be back together to </a:t>
            </a:r>
            <a:r>
              <a:rPr lang="en-US" sz="3000" dirty="0" err="1" smtClean="0"/>
              <a:t>practise</a:t>
            </a:r>
            <a:r>
              <a:rPr lang="en-US" sz="3000" dirty="0" smtClean="0"/>
              <a:t> the third one in term 6!</a:t>
            </a:r>
            <a:endParaRPr lang="en-US" sz="3000" dirty="0"/>
          </a:p>
        </p:txBody>
      </p:sp>
      <p:pic>
        <p:nvPicPr>
          <p:cNvPr id="4098" name="Picture 2" descr="hildren-cartoon-500x296.gif (500×29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84229" y="3030666"/>
            <a:ext cx="3796824" cy="15143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9298920"/>
      </p:ext>
    </p:extLst>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Responsibility</a:t>
            </a:r>
            <a:endParaRPr lang="en-US" dirty="0"/>
          </a:p>
        </p:txBody>
      </p:sp>
      <p:sp>
        <p:nvSpPr>
          <p:cNvPr id="3" name="Content Placeholder 2"/>
          <p:cNvSpPr>
            <a:spLocks noGrp="1"/>
          </p:cNvSpPr>
          <p:nvPr>
            <p:ph idx="1"/>
          </p:nvPr>
        </p:nvSpPr>
        <p:spPr/>
        <p:txBody>
          <a:bodyPr>
            <a:normAutofit/>
          </a:bodyPr>
          <a:lstStyle/>
          <a:p>
            <a:r>
              <a:rPr lang="en-US" sz="3500" dirty="0" smtClean="0"/>
              <a:t>This is a really important one for us because it is also one of our core values.</a:t>
            </a:r>
          </a:p>
          <a:p>
            <a:endParaRPr lang="en-US" sz="3500" dirty="0"/>
          </a:p>
        </p:txBody>
      </p:sp>
      <p:pic>
        <p:nvPicPr>
          <p:cNvPr id="4" name="Picture 3" descr="O:\Admin - Laura\Newsletters\2017-2018 Academic Year Newsletters\Term 6\13.07.18\IMG_0725.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42527" y="4150657"/>
            <a:ext cx="6826187" cy="2097741"/>
          </a:xfrm>
          <a:prstGeom prst="rect">
            <a:avLst/>
          </a:prstGeom>
          <a:noFill/>
          <a:ln>
            <a:noFill/>
          </a:ln>
        </p:spPr>
      </p:pic>
    </p:spTree>
    <p:extLst>
      <p:ext uri="{BB962C8B-B14F-4D97-AF65-F5344CB8AC3E}">
        <p14:creationId xmlns:p14="http://schemas.microsoft.com/office/powerpoint/2010/main" val="1839529876"/>
      </p:ext>
    </p:extLst>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Let’s think about our responsibilities</a:t>
            </a:r>
            <a:r>
              <a:rPr lang="is-IS" dirty="0" smtClean="0"/>
              <a:t>…........</a:t>
            </a:r>
            <a:endParaRPr lang="en-US" dirty="0"/>
          </a:p>
        </p:txBody>
      </p:sp>
      <p:sp>
        <p:nvSpPr>
          <p:cNvPr id="3" name="Content Placeholder 2"/>
          <p:cNvSpPr>
            <a:spLocks noGrp="1"/>
          </p:cNvSpPr>
          <p:nvPr>
            <p:ph idx="1"/>
          </p:nvPr>
        </p:nvSpPr>
        <p:spPr>
          <a:xfrm>
            <a:off x="235898" y="2662520"/>
            <a:ext cx="8946541" cy="3716510"/>
          </a:xfrm>
        </p:spPr>
        <p:txBody>
          <a:bodyPr/>
          <a:lstStyle/>
          <a:p>
            <a:r>
              <a:rPr lang="en-US" sz="3000"/>
              <a:t>I have to make sure all of you are happy and that you are learning as well as you can.</a:t>
            </a:r>
          </a:p>
          <a:p>
            <a:r>
              <a:rPr lang="en-US" sz="3000" dirty="0" smtClean="0"/>
              <a:t>I have to make sure all the staff who work in school are happy and have everything they need to do their job well.</a:t>
            </a:r>
          </a:p>
          <a:p>
            <a:r>
              <a:rPr lang="en-US" sz="3000" dirty="0" smtClean="0"/>
              <a:t>I have to make sure our school is safe.</a:t>
            </a:r>
          </a:p>
          <a:p>
            <a:endParaRPr lang="en-US" dirty="0"/>
          </a:p>
          <a:p>
            <a:pPr marL="0" indent="0">
              <a:buNone/>
            </a:pPr>
            <a:endParaRPr lang="en-US" dirty="0" smtClean="0"/>
          </a:p>
          <a:p>
            <a:endParaRPr lang="en-US" dirty="0"/>
          </a:p>
        </p:txBody>
      </p:sp>
      <p:pic>
        <p:nvPicPr>
          <p:cNvPr id="5" name="Picture 4"/>
          <p:cNvPicPr>
            <a:picLocks noChangeAspect="1"/>
          </p:cNvPicPr>
          <p:nvPr/>
        </p:nvPicPr>
        <p:blipFill>
          <a:blip r:embed="rId2"/>
          <a:stretch>
            <a:fillRect/>
          </a:stretch>
        </p:blipFill>
        <p:spPr>
          <a:xfrm>
            <a:off x="9385445" y="429034"/>
            <a:ext cx="2136321" cy="2848428"/>
          </a:xfrm>
          <a:prstGeom prst="rect">
            <a:avLst/>
          </a:prstGeom>
        </p:spPr>
      </p:pic>
    </p:spTree>
    <p:extLst>
      <p:ext uri="{BB962C8B-B14F-4D97-AF65-F5344CB8AC3E}">
        <p14:creationId xmlns:p14="http://schemas.microsoft.com/office/powerpoint/2010/main" val="241190047"/>
      </p:ext>
    </p:extLst>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Teachers     </a:t>
            </a:r>
            <a:endParaRPr lang="en-US" dirty="0"/>
          </a:p>
        </p:txBody>
      </p:sp>
      <p:sp>
        <p:nvSpPr>
          <p:cNvPr id="3" name="Content Placeholder 2"/>
          <p:cNvSpPr>
            <a:spLocks noGrp="1"/>
          </p:cNvSpPr>
          <p:nvPr>
            <p:ph idx="1"/>
          </p:nvPr>
        </p:nvSpPr>
        <p:spPr/>
        <p:txBody>
          <a:bodyPr>
            <a:normAutofit/>
          </a:bodyPr>
          <a:lstStyle/>
          <a:p>
            <a:r>
              <a:rPr lang="en-US" sz="3000" dirty="0" smtClean="0"/>
              <a:t>They have to make sure that you learn the right things and that your learning is  interesting.</a:t>
            </a:r>
          </a:p>
          <a:p>
            <a:r>
              <a:rPr lang="en-US" sz="3000" dirty="0" smtClean="0"/>
              <a:t>They have to make sure you are all working hard, learning new things and remembering what you have learnt.</a:t>
            </a:r>
          </a:p>
          <a:p>
            <a:r>
              <a:rPr lang="en-US" sz="3000" dirty="0" smtClean="0"/>
              <a:t>They have to help you with your well being and support you when you have problems</a:t>
            </a:r>
            <a:endParaRPr lang="en-US" sz="3000" dirty="0"/>
          </a:p>
        </p:txBody>
      </p:sp>
    </p:spTree>
    <p:extLst>
      <p:ext uri="{BB962C8B-B14F-4D97-AF65-F5344CB8AC3E}">
        <p14:creationId xmlns:p14="http://schemas.microsoft.com/office/powerpoint/2010/main" val="653965268"/>
      </p:ext>
    </p:extLst>
  </p:cSld>
  <p:clrMapOvr>
    <a:masterClrMapping/>
  </p:clrMapOvr>
  <p:transition spd="slow">
    <p:push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are your responsibilities?</a:t>
            </a:r>
            <a:endParaRPr lang="en-US" dirty="0"/>
          </a:p>
        </p:txBody>
      </p:sp>
      <p:sp>
        <p:nvSpPr>
          <p:cNvPr id="3" name="Content Placeholder 2"/>
          <p:cNvSpPr>
            <a:spLocks noGrp="1"/>
          </p:cNvSpPr>
          <p:nvPr>
            <p:ph idx="1"/>
          </p:nvPr>
        </p:nvSpPr>
        <p:spPr/>
        <p:txBody>
          <a:bodyPr>
            <a:normAutofit/>
          </a:bodyPr>
          <a:lstStyle/>
          <a:p>
            <a:r>
              <a:rPr lang="en-US" sz="3000" dirty="0" smtClean="0"/>
              <a:t>To try hard </a:t>
            </a:r>
          </a:p>
          <a:p>
            <a:r>
              <a:rPr lang="en-US" sz="3000" dirty="0" smtClean="0"/>
              <a:t>Not to give up</a:t>
            </a:r>
          </a:p>
          <a:p>
            <a:r>
              <a:rPr lang="en-US" sz="3000" dirty="0" smtClean="0"/>
              <a:t>To put effort in</a:t>
            </a:r>
          </a:p>
          <a:p>
            <a:r>
              <a:rPr lang="en-US" sz="3000" dirty="0" smtClean="0"/>
              <a:t>To be curious</a:t>
            </a:r>
          </a:p>
          <a:p>
            <a:r>
              <a:rPr lang="en-US" sz="3000" dirty="0" smtClean="0"/>
              <a:t>To ask questions</a:t>
            </a:r>
          </a:p>
          <a:p>
            <a:r>
              <a:rPr lang="en-US" sz="3000" dirty="0" smtClean="0"/>
              <a:t>To help each other</a:t>
            </a:r>
          </a:p>
          <a:p>
            <a:r>
              <a:rPr lang="en-US" sz="3000" dirty="0" smtClean="0"/>
              <a:t>To be independent</a:t>
            </a:r>
            <a:endParaRPr lang="en-US" sz="3000" dirty="0"/>
          </a:p>
        </p:txBody>
      </p:sp>
    </p:spTree>
    <p:extLst>
      <p:ext uri="{BB962C8B-B14F-4D97-AF65-F5344CB8AC3E}">
        <p14:creationId xmlns:p14="http://schemas.microsoft.com/office/powerpoint/2010/main" val="1879419564"/>
      </p:ext>
    </p:extLst>
  </p:cSld>
  <p:clrMapOvr>
    <a:masterClrMapping/>
  </p:clrMapOvr>
  <p:transition spd="slow">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Remember, Mum and Dad have responsibilities too.</a:t>
            </a:r>
            <a:endParaRPr lang="en-US" dirty="0"/>
          </a:p>
        </p:txBody>
      </p:sp>
      <p:sp>
        <p:nvSpPr>
          <p:cNvPr id="3" name="Content Placeholder 2"/>
          <p:cNvSpPr>
            <a:spLocks noGrp="1"/>
          </p:cNvSpPr>
          <p:nvPr>
            <p:ph idx="1"/>
          </p:nvPr>
        </p:nvSpPr>
        <p:spPr>
          <a:xfrm>
            <a:off x="1103312" y="2052918"/>
            <a:ext cx="8946541" cy="4500282"/>
          </a:xfrm>
        </p:spPr>
        <p:txBody>
          <a:bodyPr>
            <a:noAutofit/>
          </a:bodyPr>
          <a:lstStyle/>
          <a:p>
            <a:r>
              <a:rPr lang="en-US" sz="3500" dirty="0" smtClean="0"/>
              <a:t>They have to get their work done to a high standard – other people will be relying on them to do their bit.</a:t>
            </a:r>
          </a:p>
          <a:p>
            <a:r>
              <a:rPr lang="en-US" sz="3500" dirty="0" smtClean="0"/>
              <a:t>They can also help you – when you need it (but sometimes you might be able to help yourself!)</a:t>
            </a:r>
            <a:endParaRPr lang="en-US" sz="3500" dirty="0"/>
          </a:p>
        </p:txBody>
      </p:sp>
    </p:spTree>
    <p:extLst>
      <p:ext uri="{BB962C8B-B14F-4D97-AF65-F5344CB8AC3E}">
        <p14:creationId xmlns:p14="http://schemas.microsoft.com/office/powerpoint/2010/main" val="67648425"/>
      </p:ext>
    </p:extLst>
  </p:cSld>
  <p:clrMapOvr>
    <a:masterClrMapping/>
  </p:clrMapOvr>
  <p:transition spd="slow">
    <p:push di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Corona Virus</a:t>
            </a:r>
            <a:endParaRPr lang="en-US" dirty="0"/>
          </a:p>
        </p:txBody>
      </p:sp>
      <p:sp>
        <p:nvSpPr>
          <p:cNvPr id="3" name="Content Placeholder 2"/>
          <p:cNvSpPr>
            <a:spLocks noGrp="1"/>
          </p:cNvSpPr>
          <p:nvPr>
            <p:ph idx="1"/>
          </p:nvPr>
        </p:nvSpPr>
        <p:spPr>
          <a:xfrm>
            <a:off x="1379309" y="2013857"/>
            <a:ext cx="8946541" cy="4397828"/>
          </a:xfrm>
        </p:spPr>
        <p:txBody>
          <a:bodyPr>
            <a:noAutofit/>
          </a:bodyPr>
          <a:lstStyle/>
          <a:p>
            <a:r>
              <a:rPr lang="en-US" sz="3000" dirty="0" smtClean="0"/>
              <a:t>NHS staff have to be very brave to accept their responsibilities. They have to look after people who are ill, knowing that they might get ill too.</a:t>
            </a:r>
          </a:p>
          <a:p>
            <a:r>
              <a:rPr lang="en-US" sz="3000" dirty="0" smtClean="0"/>
              <a:t>Sometimes responsibility needs us to have courage.</a:t>
            </a:r>
          </a:p>
          <a:p>
            <a:endParaRPr lang="en-US" sz="3000" dirty="0" smtClean="0"/>
          </a:p>
          <a:p>
            <a:r>
              <a:rPr lang="en-US" sz="3000" dirty="0" smtClean="0"/>
              <a:t>Can you think of someone in the Bible who was courageous?</a:t>
            </a:r>
          </a:p>
        </p:txBody>
      </p:sp>
      <p:pic>
        <p:nvPicPr>
          <p:cNvPr id="3074" name="Picture 2" descr="n-NHS-staff-nurse-008.jpg (460×27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5997" y="79121"/>
            <a:ext cx="4381500" cy="147461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5682343" y="452718"/>
            <a:ext cx="5083628" cy="707886"/>
          </a:xfrm>
          <a:prstGeom prst="rect">
            <a:avLst/>
          </a:prstGeom>
          <a:noFill/>
        </p:spPr>
        <p:txBody>
          <a:bodyPr wrap="square" rtlCol="0">
            <a:spAutoFit/>
          </a:bodyPr>
          <a:lstStyle/>
          <a:p>
            <a:r>
              <a:rPr lang="en-US" sz="4000" dirty="0" smtClean="0"/>
              <a:t>Corona Virus</a:t>
            </a:r>
            <a:endParaRPr lang="en-US" sz="4000" dirty="0"/>
          </a:p>
        </p:txBody>
      </p:sp>
    </p:spTree>
    <p:extLst>
      <p:ext uri="{BB962C8B-B14F-4D97-AF65-F5344CB8AC3E}">
        <p14:creationId xmlns:p14="http://schemas.microsoft.com/office/powerpoint/2010/main" val="420625197"/>
      </p:ext>
    </p:extLst>
  </p:cSld>
  <p:clrMapOvr>
    <a:masterClrMapping/>
  </p:clrMapOvr>
  <p:transition spd="slow">
    <p:push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The Good Samaritan!</a:t>
            </a:r>
            <a:endParaRPr lang="en-US" b="1" dirty="0"/>
          </a:p>
        </p:txBody>
      </p:sp>
      <p:sp>
        <p:nvSpPr>
          <p:cNvPr id="3" name="Content Placeholder 2"/>
          <p:cNvSpPr>
            <a:spLocks noGrp="1"/>
          </p:cNvSpPr>
          <p:nvPr>
            <p:ph idx="1"/>
          </p:nvPr>
        </p:nvSpPr>
        <p:spPr>
          <a:xfrm>
            <a:off x="112712" y="1251858"/>
            <a:ext cx="7779431" cy="5301342"/>
          </a:xfrm>
        </p:spPr>
        <p:txBody>
          <a:bodyPr>
            <a:noAutofit/>
          </a:bodyPr>
          <a:lstStyle/>
          <a:p>
            <a:r>
              <a:rPr lang="en-US" sz="3500" dirty="0" smtClean="0"/>
              <a:t>The Good Samaritan knew that he must stop and help the person who was injured even though he was probably worried that he might get beaten up and robbed too. It was his responsibility to help his </a:t>
            </a:r>
            <a:r>
              <a:rPr lang="en-US" sz="3500" dirty="0" err="1" smtClean="0"/>
              <a:t>neighbour</a:t>
            </a:r>
            <a:r>
              <a:rPr lang="en-US" sz="3500" dirty="0" smtClean="0"/>
              <a:t> – his fellow man.</a:t>
            </a:r>
          </a:p>
        </p:txBody>
      </p:sp>
      <p:pic>
        <p:nvPicPr>
          <p:cNvPr id="6" name="Picture 5"/>
          <p:cNvPicPr>
            <a:picLocks noChangeAspect="1"/>
          </p:cNvPicPr>
          <p:nvPr/>
        </p:nvPicPr>
        <p:blipFill>
          <a:blip r:embed="rId2"/>
          <a:stretch>
            <a:fillRect/>
          </a:stretch>
        </p:blipFill>
        <p:spPr>
          <a:xfrm>
            <a:off x="7996880" y="1152983"/>
            <a:ext cx="3947469" cy="5263292"/>
          </a:xfrm>
          <a:prstGeom prst="rect">
            <a:avLst/>
          </a:prstGeom>
        </p:spPr>
      </p:pic>
    </p:spTree>
    <p:extLst>
      <p:ext uri="{BB962C8B-B14F-4D97-AF65-F5344CB8AC3E}">
        <p14:creationId xmlns:p14="http://schemas.microsoft.com/office/powerpoint/2010/main" val="108799177"/>
      </p:ext>
    </p:extLst>
  </p:cSld>
  <p:clrMapOvr>
    <a:masterClrMapping/>
  </p:clrMapOvr>
  <p:transition spd="slow">
    <p:push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47135" y="2052918"/>
            <a:ext cx="11738919" cy="4195481"/>
          </a:xfrm>
        </p:spPr>
        <p:txBody>
          <a:bodyPr/>
          <a:lstStyle/>
          <a:p>
            <a:endParaRPr lang="en-US" sz="4000" dirty="0" smtClean="0"/>
          </a:p>
          <a:p>
            <a:endParaRPr lang="en-US" sz="4000" dirty="0"/>
          </a:p>
          <a:p>
            <a:pPr marL="0" indent="0">
              <a:buNone/>
            </a:pPr>
            <a:r>
              <a:rPr lang="en-US" sz="4000" dirty="0" smtClean="0"/>
              <a:t>There </a:t>
            </a:r>
            <a:r>
              <a:rPr lang="en-US" sz="4000" dirty="0"/>
              <a:t>are lots of other examples and Jesus was brave every day  - particularly at Easter time when he had to follow </a:t>
            </a:r>
            <a:r>
              <a:rPr lang="en-US" sz="4000"/>
              <a:t>God’s </a:t>
            </a:r>
            <a:r>
              <a:rPr lang="en-US" sz="4000" smtClean="0"/>
              <a:t>plan to help show people how important God was.</a:t>
            </a:r>
            <a:endParaRPr lang="en-US" sz="4000" dirty="0"/>
          </a:p>
          <a:p>
            <a:endParaRPr lang="en-US" dirty="0"/>
          </a:p>
        </p:txBody>
      </p:sp>
      <p:pic>
        <p:nvPicPr>
          <p:cNvPr id="6146" name="Picture 2" descr="ooden-cross-on-a-hill-at-sunset-631151317-58b9d6c25f9b58af5cab9544.jpg (7360×49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30469" y="521874"/>
            <a:ext cx="3492225" cy="23306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8680787"/>
      </p:ext>
    </p:extLst>
  </p:cSld>
  <p:clrMapOvr>
    <a:masterClrMapping/>
  </p:clrMapOvr>
  <p:transition spd="slow">
    <p:push di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Our school prayer</a:t>
            </a:r>
            <a:endParaRPr lang="en-US" dirty="0"/>
          </a:p>
        </p:txBody>
      </p:sp>
      <p:sp>
        <p:nvSpPr>
          <p:cNvPr id="3" name="Content Placeholder 2"/>
          <p:cNvSpPr>
            <a:spLocks noGrp="1"/>
          </p:cNvSpPr>
          <p:nvPr>
            <p:ph idx="1"/>
          </p:nvPr>
        </p:nvSpPr>
        <p:spPr>
          <a:xfrm>
            <a:off x="817103" y="1433384"/>
            <a:ext cx="6942940" cy="4073610"/>
          </a:xfrm>
        </p:spPr>
        <p:txBody>
          <a:bodyPr>
            <a:noAutofit/>
          </a:bodyPr>
          <a:lstStyle/>
          <a:p>
            <a:r>
              <a:rPr lang="en-US" sz="3000" dirty="0" smtClean="0"/>
              <a:t>Dear God,</a:t>
            </a:r>
          </a:p>
          <a:p>
            <a:r>
              <a:rPr lang="en-US" sz="3000" dirty="0" smtClean="0"/>
              <a:t>Be with us in our homes today</a:t>
            </a:r>
          </a:p>
          <a:p>
            <a:r>
              <a:rPr lang="en-US" sz="3000" dirty="0" smtClean="0"/>
              <a:t>In our work and in our play.</a:t>
            </a:r>
          </a:p>
          <a:p>
            <a:r>
              <a:rPr lang="en-US" sz="3000" dirty="0" smtClean="0"/>
              <a:t>Be in our hearts, be in our minds</a:t>
            </a:r>
          </a:p>
          <a:p>
            <a:r>
              <a:rPr lang="en-US" sz="3000" dirty="0" smtClean="0"/>
              <a:t>In all we do and say.</a:t>
            </a:r>
          </a:p>
          <a:p>
            <a:r>
              <a:rPr lang="en-US" sz="3000" dirty="0" smtClean="0"/>
              <a:t>Teach us how to grow in love</a:t>
            </a:r>
          </a:p>
          <a:p>
            <a:r>
              <a:rPr lang="en-US" sz="3000" dirty="0" smtClean="0"/>
              <a:t>Each and every day.</a:t>
            </a:r>
          </a:p>
          <a:p>
            <a:r>
              <a:rPr lang="en-US" sz="3000" dirty="0" smtClean="0"/>
              <a:t>Amen        </a:t>
            </a:r>
            <a:endParaRPr lang="en-US" sz="3000" dirty="0"/>
          </a:p>
        </p:txBody>
      </p:sp>
      <p:pic>
        <p:nvPicPr>
          <p:cNvPr id="5124" name="Picture 4" descr="raying-hands.jpg (948×126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03825" y="3158953"/>
            <a:ext cx="2322597" cy="30894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4797514"/>
      </p:ext>
    </p:extLst>
  </p:cSld>
  <p:clrMapOvr>
    <a:masterClrMapping/>
  </p:clrMapOvr>
  <p:transition spd="slow">
    <p:push di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will you be more responsible this week?</a:t>
            </a:r>
            <a:endParaRPr lang="en-US" dirty="0"/>
          </a:p>
        </p:txBody>
      </p:sp>
      <p:sp>
        <p:nvSpPr>
          <p:cNvPr id="3" name="Content Placeholder 2"/>
          <p:cNvSpPr>
            <a:spLocks noGrp="1"/>
          </p:cNvSpPr>
          <p:nvPr>
            <p:ph idx="1"/>
          </p:nvPr>
        </p:nvSpPr>
        <p:spPr>
          <a:xfrm>
            <a:off x="1103312" y="2052918"/>
            <a:ext cx="10660320" cy="4195481"/>
          </a:xfrm>
        </p:spPr>
        <p:txBody>
          <a:bodyPr>
            <a:noAutofit/>
          </a:bodyPr>
          <a:lstStyle/>
          <a:p>
            <a:r>
              <a:rPr lang="en-US" sz="2500" dirty="0" smtClean="0"/>
              <a:t>Will you get dressed quicker?</a:t>
            </a:r>
          </a:p>
          <a:p>
            <a:r>
              <a:rPr lang="en-US" sz="2500" dirty="0" smtClean="0"/>
              <a:t>Make your own breakfast?</a:t>
            </a:r>
          </a:p>
          <a:p>
            <a:r>
              <a:rPr lang="en-US" sz="2500" dirty="0" smtClean="0"/>
              <a:t>Find your work on Class Pages and get started by yourself?</a:t>
            </a:r>
          </a:p>
          <a:p>
            <a:r>
              <a:rPr lang="en-US" sz="2500" dirty="0" smtClean="0"/>
              <a:t>Find a solution and be brave to do something your own way?</a:t>
            </a:r>
          </a:p>
          <a:p>
            <a:r>
              <a:rPr lang="en-US" sz="2500" dirty="0" smtClean="0"/>
              <a:t>Find something to do if Mum and Dad are busy?</a:t>
            </a:r>
          </a:p>
          <a:p>
            <a:r>
              <a:rPr lang="en-US" sz="2500" dirty="0" smtClean="0"/>
              <a:t>Eat all you tea?</a:t>
            </a:r>
          </a:p>
          <a:p>
            <a:r>
              <a:rPr lang="en-US" sz="2500" dirty="0" smtClean="0"/>
              <a:t>Help tidy up?</a:t>
            </a:r>
          </a:p>
          <a:p>
            <a:r>
              <a:rPr lang="en-US" sz="2500" dirty="0" smtClean="0"/>
              <a:t>Make your bed?</a:t>
            </a:r>
          </a:p>
          <a:p>
            <a:r>
              <a:rPr lang="en-US" sz="2500" dirty="0" smtClean="0"/>
              <a:t>Help your brother or sister?</a:t>
            </a:r>
            <a:endParaRPr lang="en-US" sz="2500" dirty="0"/>
          </a:p>
        </p:txBody>
      </p:sp>
    </p:spTree>
    <p:extLst>
      <p:ext uri="{BB962C8B-B14F-4D97-AF65-F5344CB8AC3E}">
        <p14:creationId xmlns:p14="http://schemas.microsoft.com/office/powerpoint/2010/main" val="590518887"/>
      </p:ext>
    </p:extLst>
  </p:cSld>
  <p:clrMapOvr>
    <a:masterClrMapping/>
  </p:clrMapOvr>
  <p:transition spd="slow">
    <p:push di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Remember it doesn’t matter that we are not together in school, we are together in our thoughts. Ruth’s Song reminds us of this. You can just listen or join in if you wish.</a:t>
            </a:r>
            <a:endParaRPr lang="en-US" dirty="0"/>
          </a:p>
        </p:txBody>
      </p:sp>
      <p:sp>
        <p:nvSpPr>
          <p:cNvPr id="3" name="Content Placeholder 2"/>
          <p:cNvSpPr>
            <a:spLocks noGrp="1"/>
          </p:cNvSpPr>
          <p:nvPr>
            <p:ph idx="1"/>
          </p:nvPr>
        </p:nvSpPr>
        <p:spPr>
          <a:xfrm>
            <a:off x="1104293" y="4104140"/>
            <a:ext cx="8946541" cy="4195481"/>
          </a:xfrm>
        </p:spPr>
        <p:txBody>
          <a:bodyPr/>
          <a:lstStyle/>
          <a:p>
            <a:r>
              <a:rPr lang="en-US" dirty="0">
                <a:hlinkClick r:id="rId2"/>
              </a:rPr>
              <a:t>https://</a:t>
            </a:r>
            <a:r>
              <a:rPr lang="en-US" dirty="0" smtClean="0">
                <a:hlinkClick r:id="rId2"/>
              </a:rPr>
              <a:t>uk.video.search.yahoo.com/yhs/search?fr=yhs-domaindev-st_emea&amp;hsimp=yhs-st_emea&amp;hspart=domaindev&amp;p=wherever+you+may+go+I%27ll+be+always+ast+your+side+wherever+you+go+you%27ll+find+me+there+for+your+god+is+mine#id=6&amp;vid=3a21871efacd5107f6a2e8e67d2a8c56&amp;action=view</a:t>
            </a:r>
            <a:endParaRPr lang="en-US" dirty="0" smtClean="0"/>
          </a:p>
          <a:p>
            <a:endParaRPr lang="en-US" dirty="0"/>
          </a:p>
        </p:txBody>
      </p:sp>
    </p:spTree>
    <p:extLst>
      <p:ext uri="{BB962C8B-B14F-4D97-AF65-F5344CB8AC3E}">
        <p14:creationId xmlns:p14="http://schemas.microsoft.com/office/powerpoint/2010/main" val="1079184242"/>
      </p:ext>
    </p:extLst>
  </p:cSld>
  <p:clrMapOvr>
    <a:masterClrMapping/>
  </p:clrMapOvr>
  <p:transition spd="slow">
    <p:push dir="u"/>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91</TotalTime>
  <Words>555</Words>
  <Application>Microsoft Macintosh PowerPoint</Application>
  <PresentationFormat>Widescreen</PresentationFormat>
  <Paragraphs>58</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Century Gothic</vt:lpstr>
      <vt:lpstr>Wingdings 3</vt:lpstr>
      <vt:lpstr>Arial</vt:lpstr>
      <vt:lpstr>Ion</vt:lpstr>
      <vt:lpstr>  Assembly 20th April</vt:lpstr>
      <vt:lpstr>Our values for this term:  Responsibility Co-operation Friendship</vt:lpstr>
      <vt:lpstr>Responsibility</vt:lpstr>
      <vt:lpstr>Let’s think about our responsibilities…........</vt:lpstr>
      <vt:lpstr>Teachers     </vt:lpstr>
      <vt:lpstr>What are your responsibilities?</vt:lpstr>
      <vt:lpstr>Remember, Mum and Dad have responsibilities too.</vt:lpstr>
      <vt:lpstr>Corona Virus</vt:lpstr>
      <vt:lpstr>The Good Samaritan!</vt:lpstr>
      <vt:lpstr>PowerPoint Presentation</vt:lpstr>
      <vt:lpstr>Our school prayer</vt:lpstr>
      <vt:lpstr>How will you be more responsible this week?</vt:lpstr>
      <vt:lpstr>Remember it doesn’t matter that we are not together in school, we are together in our thoughts. Ruth’s Song reminds us of this. You can just listen or join in if you wish.</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Buckland School Headteacher</dc:creator>
  <cp:lastModifiedBy>Buckland School Headteacher</cp:lastModifiedBy>
  <cp:revision>9</cp:revision>
  <dcterms:created xsi:type="dcterms:W3CDTF">2020-04-05T14:57:29Z</dcterms:created>
  <dcterms:modified xsi:type="dcterms:W3CDTF">2020-04-05T16:28:47Z</dcterms:modified>
</cp:coreProperties>
</file>