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67" r:id="rId16"/>
    <p:sldId id="270" r:id="rId17"/>
    <p:sldId id="272" r:id="rId18"/>
    <p:sldId id="274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96341"/>
  </p:normalViewPr>
  <p:slideViewPr>
    <p:cSldViewPr snapToGrid="0">
      <p:cViewPr varScale="1">
        <p:scale>
          <a:sx n="122" d="100"/>
          <a:sy n="122" d="100"/>
        </p:scale>
        <p:origin x="240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399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78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329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113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065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489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385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025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527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169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313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0688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2241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9845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03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3319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709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22D6F-D7FC-445C-8C9D-51A4C2FC787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544ED-58F7-4C27-8232-1444BA0D07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627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4" Type="http://schemas.openxmlformats.org/officeDocument/2006/relationships/image" Target="../media/image10.png"/><Relationship Id="rId5" Type="http://schemas.microsoft.com/office/2007/relationships/hdphoto" Target="../media/hdphoto7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CoxopsRSf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BBF3C3B-9B98-436E-84D2-EE22C00B3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7131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0564C42-A3F8-4BBF-9707-1ABBD80A7497}"/>
              </a:ext>
            </a:extLst>
          </p:cNvPr>
          <p:cNvSpPr txBox="1"/>
          <p:nvPr/>
        </p:nvSpPr>
        <p:spPr>
          <a:xfrm>
            <a:off x="7093258" y="5823751"/>
            <a:ext cx="437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Assembly Monday 4</a:t>
            </a:r>
            <a:r>
              <a:rPr lang="en-GB" sz="2800" baseline="30000" dirty="0"/>
              <a:t>th</a:t>
            </a:r>
            <a:r>
              <a:rPr lang="en-GB" sz="2800" dirty="0"/>
              <a:t> May</a:t>
            </a:r>
          </a:p>
        </p:txBody>
      </p:sp>
    </p:spTree>
    <p:extLst>
      <p:ext uri="{BB962C8B-B14F-4D97-AF65-F5344CB8AC3E}">
        <p14:creationId xmlns:p14="http://schemas.microsoft.com/office/powerpoint/2010/main" val="4114488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C7D074-0BD9-463A-A487-008F637CE3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000" dirty="0"/>
              <a:t>Co-Operation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25205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53DBCE-27AD-430A-873F-DE962E655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Co-operation means working together </a:t>
            </a:r>
            <a:r>
              <a:rPr lang="en-GB" sz="4800" dirty="0" smtClean="0"/>
              <a:t>to </a:t>
            </a:r>
            <a:r>
              <a:rPr lang="en-GB" sz="4800" dirty="0"/>
              <a:t>achieve something.</a:t>
            </a:r>
          </a:p>
        </p:txBody>
      </p:sp>
    </p:spTree>
    <p:extLst>
      <p:ext uri="{BB962C8B-B14F-4D97-AF65-F5344CB8AC3E}">
        <p14:creationId xmlns:p14="http://schemas.microsoft.com/office/powerpoint/2010/main" val="2923766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B80D284-A9F3-4DF8-BA8E-332B74F57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7537" y="911906"/>
            <a:ext cx="9905999" cy="56150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800" dirty="0"/>
              <a:t>There is </a:t>
            </a:r>
            <a:r>
              <a:rPr lang="en-GB" sz="3800" dirty="0" smtClean="0"/>
              <a:t>co-operation happening </a:t>
            </a:r>
            <a:r>
              <a:rPr lang="en-GB" sz="3800" dirty="0"/>
              <a:t>all around us. </a:t>
            </a:r>
            <a:r>
              <a:rPr lang="en-GB" sz="3800" dirty="0" smtClean="0"/>
              <a:t>The parts of a tree co-operate to stay alive and grow.</a:t>
            </a:r>
            <a:endParaRPr lang="en-GB" sz="3800" dirty="0"/>
          </a:p>
          <a:p>
            <a:pPr marL="0" indent="0">
              <a:buNone/>
            </a:pPr>
            <a:r>
              <a:rPr lang="en-GB" sz="3800" dirty="0"/>
              <a:t>The </a:t>
            </a:r>
            <a:r>
              <a:rPr lang="en-GB" sz="3800" dirty="0" smtClean="0"/>
              <a:t>roots hold </a:t>
            </a:r>
            <a:r>
              <a:rPr lang="en-GB" sz="3800" dirty="0"/>
              <a:t>the </a:t>
            </a:r>
            <a:r>
              <a:rPr lang="en-GB" sz="3800" dirty="0" smtClean="0"/>
              <a:t>tree firm.</a:t>
            </a:r>
            <a:endParaRPr lang="en-GB" sz="3800" dirty="0"/>
          </a:p>
          <a:p>
            <a:pPr marL="0" indent="0">
              <a:buNone/>
            </a:pPr>
            <a:r>
              <a:rPr lang="en-GB" sz="3800" dirty="0"/>
              <a:t>The trunk </a:t>
            </a:r>
            <a:r>
              <a:rPr lang="en-GB" sz="3800" dirty="0" smtClean="0"/>
              <a:t>pushes</a:t>
            </a:r>
            <a:r>
              <a:rPr lang="en-GB" sz="3800" dirty="0" smtClean="0"/>
              <a:t> </a:t>
            </a:r>
            <a:r>
              <a:rPr lang="en-GB" sz="3800" dirty="0"/>
              <a:t>the </a:t>
            </a:r>
            <a:r>
              <a:rPr lang="en-GB" sz="3800" dirty="0" smtClean="0"/>
              <a:t>tree up</a:t>
            </a:r>
          </a:p>
          <a:p>
            <a:pPr marL="0" indent="0">
              <a:buNone/>
            </a:pPr>
            <a:r>
              <a:rPr lang="en-GB" sz="3800" dirty="0" smtClean="0"/>
              <a:t> high.</a:t>
            </a:r>
            <a:endParaRPr lang="en-GB" sz="3800" dirty="0"/>
          </a:p>
          <a:p>
            <a:pPr marL="0" indent="0">
              <a:buNone/>
            </a:pPr>
            <a:r>
              <a:rPr lang="en-GB" sz="3800" dirty="0"/>
              <a:t>The leaves collect oxygen.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31A76BF-7FBF-4C8C-A86D-5CFF22F84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56" b="89671" l="889" r="9533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0194" y="2682764"/>
            <a:ext cx="4741323" cy="448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947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2676E0E-5DA5-416B-8412-16795D1E6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388883"/>
            <a:ext cx="9905999" cy="54023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/>
              <a:t>Many stories teach </a:t>
            </a:r>
            <a:r>
              <a:rPr lang="en-GB" sz="4800" dirty="0" smtClean="0"/>
              <a:t>us about </a:t>
            </a:r>
            <a:r>
              <a:rPr lang="en-GB" sz="4800" dirty="0"/>
              <a:t>the importance of </a:t>
            </a:r>
            <a:r>
              <a:rPr lang="en-GB" sz="4800" dirty="0" smtClean="0"/>
              <a:t>co-operation </a:t>
            </a:r>
            <a:r>
              <a:rPr lang="en-GB" sz="4800" dirty="0"/>
              <a:t>and how it can help us…</a:t>
            </a:r>
          </a:p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r>
              <a:rPr lang="en-GB" sz="4800" dirty="0" smtClean="0"/>
              <a:t>Here’s </a:t>
            </a:r>
            <a:r>
              <a:rPr lang="en-GB" sz="4800" dirty="0"/>
              <a:t>one… </a:t>
            </a:r>
          </a:p>
        </p:txBody>
      </p:sp>
    </p:spTree>
    <p:extLst>
      <p:ext uri="{BB962C8B-B14F-4D97-AF65-F5344CB8AC3E}">
        <p14:creationId xmlns:p14="http://schemas.microsoft.com/office/powerpoint/2010/main" val="1799799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F96CD00-DD98-43EB-8AC0-874B58D3E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9370" y="189458"/>
            <a:ext cx="9905999" cy="47609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 smtClean="0"/>
              <a:t>A </a:t>
            </a:r>
            <a:r>
              <a:rPr lang="en-GB" sz="4800" dirty="0"/>
              <a:t>salesman was carrying his goods on the back of a </a:t>
            </a:r>
            <a:r>
              <a:rPr lang="en-GB" sz="4800" dirty="0" smtClean="0"/>
              <a:t>donkey </a:t>
            </a:r>
            <a:r>
              <a:rPr lang="en-GB" sz="4800" dirty="0"/>
              <a:t>but the donkey found it too heavy so he asked a mule for help.</a:t>
            </a:r>
          </a:p>
        </p:txBody>
      </p:sp>
      <p:pic>
        <p:nvPicPr>
          <p:cNvPr id="1026" name="Picture 2" descr="Mule Donkey Cartoon, Donkey png | PNGBarn">
            <a:extLst>
              <a:ext uri="{FF2B5EF4-FFF2-40B4-BE49-F238E27FC236}">
                <a16:creationId xmlns:a16="http://schemas.microsoft.com/office/drawing/2014/main" xmlns="" id="{7D027A64-9903-4743-9266-87D5BC162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377" l="330" r="98022">
                        <a14:foregroundMark x1="73187" y1="60100" x2="73187" y2="601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433" y="2821363"/>
            <a:ext cx="4580462" cy="403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609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473A58-9BEF-4C4C-A6A9-8ABF6743CF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3453" y="410177"/>
            <a:ext cx="9905999" cy="35417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/>
              <a:t>T</a:t>
            </a:r>
            <a:r>
              <a:rPr lang="en-GB" sz="4800" dirty="0" smtClean="0"/>
              <a:t>he </a:t>
            </a:r>
            <a:r>
              <a:rPr lang="en-GB" sz="4800" dirty="0"/>
              <a:t>mule said </a:t>
            </a:r>
            <a:r>
              <a:rPr lang="en-GB" sz="4800" dirty="0" smtClean="0"/>
              <a:t>no </a:t>
            </a:r>
            <a:r>
              <a:rPr lang="en-GB" sz="4800" dirty="0"/>
              <a:t>because he didn’t want to carry anything. </a:t>
            </a:r>
          </a:p>
          <a:p>
            <a:pPr marL="0" indent="0">
              <a:buNone/>
            </a:pPr>
            <a:r>
              <a:rPr lang="en-GB" sz="4800" dirty="0"/>
              <a:t>The donkey kept on </a:t>
            </a:r>
            <a:r>
              <a:rPr lang="en-GB" sz="4800" dirty="0" smtClean="0"/>
              <a:t>begging for help </a:t>
            </a:r>
            <a:r>
              <a:rPr lang="en-GB" sz="4800" dirty="0"/>
              <a:t>but </a:t>
            </a:r>
            <a:r>
              <a:rPr lang="en-GB" sz="4800" dirty="0" smtClean="0"/>
              <a:t>the stubborn </a:t>
            </a:r>
            <a:r>
              <a:rPr lang="en-GB" sz="4800" dirty="0"/>
              <a:t>mule refused.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5C8EB66-2F96-4AD9-8666-9BA35B72F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76641" y1="82361" x2="76641" y2="8236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70145" y="3647057"/>
            <a:ext cx="6296242" cy="354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470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DC76D4-DA6E-4557-B406-3A349E48FF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7329" y="683446"/>
            <a:ext cx="9905999" cy="35417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800" dirty="0"/>
              <a:t>Eventually the donkey fell </a:t>
            </a:r>
            <a:r>
              <a:rPr lang="en-GB" sz="4800" dirty="0" smtClean="0"/>
              <a:t>down </a:t>
            </a:r>
            <a:r>
              <a:rPr lang="en-GB" sz="4800" dirty="0"/>
              <a:t>tired. </a:t>
            </a:r>
            <a:r>
              <a:rPr lang="en-GB" sz="4800" dirty="0"/>
              <a:t>T</a:t>
            </a:r>
            <a:r>
              <a:rPr lang="en-GB" sz="4800" dirty="0" smtClean="0"/>
              <a:t>he </a:t>
            </a:r>
            <a:r>
              <a:rPr lang="en-GB" sz="4800" dirty="0"/>
              <a:t>salesman took all the goods off </a:t>
            </a:r>
            <a:r>
              <a:rPr lang="en-GB" sz="4800" dirty="0" smtClean="0"/>
              <a:t>the donkey’s</a:t>
            </a:r>
            <a:r>
              <a:rPr lang="en-GB" sz="4800" dirty="0" smtClean="0"/>
              <a:t> </a:t>
            </a:r>
            <a:r>
              <a:rPr lang="en-GB" sz="4800" dirty="0"/>
              <a:t>back and put them onto the mule.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8F406D8-1A58-4AD9-B946-7A0762F04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94" b="89870" l="7000" r="93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7948" y="2354591"/>
            <a:ext cx="6864771" cy="582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33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1CAF01-827E-4AA1-BDE9-E234AA030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3453" y="1272025"/>
            <a:ext cx="9905999" cy="35417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/>
              <a:t>The mule then begged the donkey to help, when he had recovered, but the donkey refused because the mule had refused to help him.</a:t>
            </a:r>
          </a:p>
        </p:txBody>
      </p:sp>
    </p:spTree>
    <p:extLst>
      <p:ext uri="{BB962C8B-B14F-4D97-AF65-F5344CB8AC3E}">
        <p14:creationId xmlns:p14="http://schemas.microsoft.com/office/powerpoint/2010/main" val="1888967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FDFB9D8-8510-4F5A-9E5D-8961A969AD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788549"/>
            <a:ext cx="9905999" cy="3541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Then the mule fell down out of tiredness and the salesman could get none of his goods to the market.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AEEDADF-4EE5-4A5C-87E6-7A99504B6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32" b="98669" l="125" r="987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55581" y="3599409"/>
            <a:ext cx="4197658" cy="315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07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DE3E46C-7C3F-4D8A-8324-26FE2E356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8046" y="0"/>
            <a:ext cx="9905999" cy="35417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/>
              <a:t>The next day the donkey was carrying the goods </a:t>
            </a:r>
            <a:r>
              <a:rPr lang="en-GB" sz="4800" dirty="0" smtClean="0"/>
              <a:t>again and </a:t>
            </a:r>
            <a:r>
              <a:rPr lang="en-GB" sz="4800" dirty="0"/>
              <a:t>when it got too heavy he asked the mule for help. </a:t>
            </a:r>
            <a:r>
              <a:rPr lang="en-GB" sz="4800" dirty="0" smtClean="0"/>
              <a:t>This time, the </a:t>
            </a:r>
            <a:r>
              <a:rPr lang="en-GB" sz="4800" dirty="0"/>
              <a:t>mule agreed and took half of the goods.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FE3666E-4E24-408A-B83F-F706F6863F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50" b="92500" l="6250" r="9337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47027" y="3183383"/>
            <a:ext cx="3914313" cy="39143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BD52210-8D69-46A3-9F8D-091E6FFACE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3214" l="6873" r="92096">
                        <a14:backgroundMark x1="28179" y1="88929" x2="28179" y2="889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33313" y="3360376"/>
            <a:ext cx="4059063" cy="3905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47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B94BBAA-4B8B-42EB-B005-4B1BC1FA0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6648" y="431197"/>
            <a:ext cx="9905999" cy="3541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/>
              <a:t>That day all the goods got to the market because the donkey and the mule had </a:t>
            </a:r>
            <a:r>
              <a:rPr lang="en-US" sz="4800" dirty="0" smtClean="0"/>
              <a:t>co-operated</a:t>
            </a:r>
            <a:r>
              <a:rPr lang="en-US" sz="4800" dirty="0"/>
              <a:t>.</a:t>
            </a:r>
            <a:endParaRPr lang="en-GB" sz="4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5B78AEE-4E19-4CC1-845E-8BF56DE29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0" b="94688" l="4000" r="93889">
                        <a14:foregroundMark x1="27667" y1="21719" x2="27667" y2="21719"/>
                        <a14:foregroundMark x1="27889" y1="17969" x2="27889" y2="17969"/>
                        <a14:foregroundMark x1="28333" y1="12656" x2="28333" y2="12656"/>
                        <a14:foregroundMark x1="37667" y1="13125" x2="37667" y2="13125"/>
                        <a14:foregroundMark x1="38222" y1="10469" x2="38222" y2="10469"/>
                        <a14:foregroundMark x1="39556" y1="10000" x2="39556" y2="10000"/>
                        <a14:foregroundMark x1="39333" y1="15625" x2="39333" y2="15625"/>
                        <a14:foregroundMark x1="51222" y1="18438" x2="51222" y2="18438"/>
                        <a14:foregroundMark x1="50778" y1="14063" x2="50778" y2="14063"/>
                        <a14:foregroundMark x1="50000" y1="23281" x2="50000" y2="23281"/>
                        <a14:foregroundMark x1="62000" y1="18438" x2="62000" y2="18438"/>
                        <a14:foregroundMark x1="60667" y1="13281" x2="60667" y2="13281"/>
                        <a14:foregroundMark x1="61556" y1="9844" x2="61556" y2="9844"/>
                        <a14:foregroundMark x1="74111" y1="22500" x2="74111" y2="22500"/>
                        <a14:foregroundMark x1="72000" y1="15781" x2="72000" y2="15781"/>
                        <a14:foregroundMark x1="71889" y1="8906" x2="71889" y2="8906"/>
                        <a14:backgroundMark x1="37222" y1="2656" x2="37222" y2="2656"/>
                        <a14:backgroundMark x1="43556" y1="3438" x2="43556" y2="3438"/>
                        <a14:backgroundMark x1="46889" y1="3594" x2="46889" y2="3594"/>
                        <a14:backgroundMark x1="49556" y1="3438" x2="49556" y2="3438"/>
                        <a14:backgroundMark x1="51000" y1="3594" x2="51000" y2="3594"/>
                        <a14:backgroundMark x1="52111" y1="3594" x2="52111" y2="3594"/>
                        <a14:backgroundMark x1="53889" y1="3594" x2="53889" y2="3594"/>
                        <a14:backgroundMark x1="54667" y1="3594" x2="54667" y2="3594"/>
                        <a14:backgroundMark x1="55889" y1="3594" x2="55889" y2="3594"/>
                        <a14:backgroundMark x1="56000" y1="3594" x2="56000" y2="3594"/>
                        <a14:backgroundMark x1="56889" y1="3750" x2="56889" y2="3750"/>
                        <a14:backgroundMark x1="58333" y1="4063" x2="58333" y2="4063"/>
                        <a14:backgroundMark x1="59444" y1="4063" x2="59444" y2="4063"/>
                        <a14:backgroundMark x1="60444" y1="3906" x2="60444" y2="3906"/>
                        <a14:backgroundMark x1="61333" y1="3906" x2="61333" y2="3906"/>
                        <a14:backgroundMark x1="62333" y1="3906" x2="62333" y2="3906"/>
                        <a14:backgroundMark x1="62333" y1="3906" x2="62333" y2="3906"/>
                        <a14:backgroundMark x1="65111" y1="3906" x2="65111" y2="3906"/>
                        <a14:backgroundMark x1="65778" y1="3750" x2="65778" y2="3750"/>
                        <a14:backgroundMark x1="66222" y1="3750" x2="66222" y2="3750"/>
                        <a14:backgroundMark x1="66889" y1="3750" x2="66889" y2="3750"/>
                        <a14:backgroundMark x1="68444" y1="4063" x2="68444" y2="4063"/>
                        <a14:backgroundMark x1="68444" y1="4063" x2="68444" y2="4063"/>
                        <a14:backgroundMark x1="68778" y1="4063" x2="68778" y2="4063"/>
                        <a14:backgroundMark x1="69556" y1="4063" x2="69556" y2="4063"/>
                        <a14:backgroundMark x1="70444" y1="4063" x2="70444" y2="4063"/>
                        <a14:backgroundMark x1="70667" y1="4219" x2="70667" y2="4219"/>
                        <a14:backgroundMark x1="71444" y1="4219" x2="71444" y2="4219"/>
                        <a14:backgroundMark x1="72778" y1="4219" x2="72778" y2="4219"/>
                        <a14:backgroundMark x1="73111" y1="4219" x2="73111" y2="4219"/>
                        <a14:backgroundMark x1="63333" y1="3438" x2="63333" y2="3438"/>
                        <a14:backgroundMark x1="63667" y1="3594" x2="63667" y2="3594"/>
                        <a14:backgroundMark x1="71889" y1="4531" x2="71889" y2="4531"/>
                        <a14:backgroundMark x1="73667" y1="4531" x2="73667" y2="4531"/>
                        <a14:backgroundMark x1="55556" y1="4844" x2="55556" y2="4844"/>
                        <a14:backgroundMark x1="52000" y1="4063" x2="52000" y2="4063"/>
                        <a14:backgroundMark x1="50111" y1="4063" x2="50111" y2="4063"/>
                        <a14:backgroundMark x1="49778" y1="4063" x2="49778" y2="4063"/>
                        <a14:backgroundMark x1="48222" y1="4063" x2="48222" y2="4063"/>
                        <a14:backgroundMark x1="49556" y1="5313" x2="49556" y2="5313"/>
                        <a14:backgroundMark x1="52778" y1="5313" x2="52778" y2="5313"/>
                        <a14:backgroundMark x1="51000" y1="5000" x2="51000" y2="5000"/>
                        <a14:backgroundMark x1="56556" y1="4688" x2="56556" y2="4688"/>
                        <a14:backgroundMark x1="58778" y1="4844" x2="58778" y2="4844"/>
                        <a14:backgroundMark x1="61556" y1="5000" x2="61556" y2="5000"/>
                        <a14:backgroundMark x1="60222" y1="5000" x2="60222" y2="5000"/>
                        <a14:backgroundMark x1="54333" y1="4219" x2="54333" y2="4219"/>
                        <a14:backgroundMark x1="62889" y1="5313" x2="62889" y2="5313"/>
                        <a14:backgroundMark x1="57333" y1="5000" x2="57333" y2="5000"/>
                        <a14:backgroundMark x1="64333" y1="5156" x2="64333" y2="5156"/>
                        <a14:backgroundMark x1="64667" y1="5156" x2="64667" y2="5156"/>
                        <a14:backgroundMark x1="65000" y1="5156" x2="65000" y2="5156"/>
                        <a14:backgroundMark x1="67444" y1="5156" x2="67444" y2="5156"/>
                        <a14:backgroundMark x1="69111" y1="5469" x2="69111" y2="546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39161" y="3058188"/>
            <a:ext cx="5343486" cy="379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950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46C5891-5AD3-43EE-AC40-515D99788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2880" y="3764133"/>
            <a:ext cx="3717968" cy="29885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1F22B5B-09EA-4B1C-86BD-4A54765DC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2710" y="4085671"/>
            <a:ext cx="3714750" cy="2667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F4F1E8F-13EE-47D5-8DDA-460B86C915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6380" y="652508"/>
            <a:ext cx="4534468" cy="30354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06CEF72-47EA-4A1E-8053-756CCE726D0B}"/>
              </a:ext>
            </a:extLst>
          </p:cNvPr>
          <p:cNvSpPr txBox="1"/>
          <p:nvPr/>
        </p:nvSpPr>
        <p:spPr>
          <a:xfrm>
            <a:off x="1447059" y="870012"/>
            <a:ext cx="52900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Co-operation </a:t>
            </a:r>
            <a:r>
              <a:rPr lang="en-GB" sz="6000" dirty="0"/>
              <a:t>around </a:t>
            </a:r>
            <a:r>
              <a:rPr lang="en-GB" sz="6000" dirty="0" smtClean="0"/>
              <a:t>us!</a:t>
            </a:r>
            <a:endParaRPr lang="en-GB" sz="6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87F7545-D7C7-4489-AEDC-CC8788F86C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958" b="5887"/>
          <a:stretch/>
        </p:blipFill>
        <p:spPr>
          <a:xfrm>
            <a:off x="252750" y="3989482"/>
            <a:ext cx="4227250" cy="276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289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F38627-C640-4371-8F9C-710EB378C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4593" y="105375"/>
            <a:ext cx="9905999" cy="53389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dirty="0"/>
              <a:t>Penguins </a:t>
            </a:r>
            <a:r>
              <a:rPr lang="en-GB" sz="4400" dirty="0" smtClean="0"/>
              <a:t>co-operate </a:t>
            </a:r>
            <a:r>
              <a:rPr lang="en-GB" sz="4400" dirty="0"/>
              <a:t>to keep warm. They huddle </a:t>
            </a:r>
            <a:r>
              <a:rPr lang="en-GB" sz="4400" dirty="0" smtClean="0"/>
              <a:t>together </a:t>
            </a:r>
            <a:r>
              <a:rPr lang="en-GB" sz="4400" dirty="0"/>
              <a:t>and when the penguins on the </a:t>
            </a:r>
            <a:r>
              <a:rPr lang="en-GB" sz="4400" dirty="0" smtClean="0"/>
              <a:t>outside of </a:t>
            </a:r>
            <a:r>
              <a:rPr lang="en-GB" sz="4400" dirty="0"/>
              <a:t>the circle </a:t>
            </a:r>
            <a:r>
              <a:rPr lang="en-GB" sz="4400" dirty="0" smtClean="0"/>
              <a:t>get cold </a:t>
            </a:r>
            <a:r>
              <a:rPr lang="en-GB" sz="4400" dirty="0"/>
              <a:t>they move </a:t>
            </a:r>
            <a:r>
              <a:rPr lang="en-GB" sz="4400" dirty="0" smtClean="0"/>
              <a:t>into </a:t>
            </a:r>
            <a:r>
              <a:rPr lang="en-GB" sz="4400" dirty="0"/>
              <a:t>the </a:t>
            </a:r>
            <a:r>
              <a:rPr lang="en-GB" sz="4400" dirty="0" smtClean="0"/>
              <a:t>middle.</a:t>
            </a:r>
          </a:p>
          <a:p>
            <a:pPr marL="0" indent="0">
              <a:buNone/>
            </a:pPr>
            <a:r>
              <a:rPr lang="en-GB" sz="4400" dirty="0" smtClean="0"/>
              <a:t>This </a:t>
            </a:r>
            <a:r>
              <a:rPr lang="en-GB" sz="4400" dirty="0"/>
              <a:t>keeps </a:t>
            </a:r>
            <a:r>
              <a:rPr lang="en-GB" sz="4400" dirty="0" smtClean="0"/>
              <a:t>them</a:t>
            </a:r>
          </a:p>
          <a:p>
            <a:pPr marL="0" indent="0">
              <a:buNone/>
            </a:pPr>
            <a:r>
              <a:rPr lang="en-GB" sz="4400" dirty="0" smtClean="0"/>
              <a:t>all </a:t>
            </a:r>
            <a:r>
              <a:rPr lang="en-GB" sz="4400" dirty="0"/>
              <a:t>warm and safe.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D60C420-B48C-4546-B0E5-41C9C9805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5692" y="3004240"/>
            <a:ext cx="522102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815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89DA28-170B-4DAD-A1C1-0BB062E51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Ecclesiastes 4:9-12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CD1AC0-D663-4361-BABB-1A3CB349B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4800" dirty="0"/>
              <a:t>Two are better than one because they have a good return for their work.</a:t>
            </a:r>
          </a:p>
          <a:p>
            <a:pPr marL="0" indent="0">
              <a:buNone/>
            </a:pPr>
            <a:r>
              <a:rPr lang="en-GB" sz="4800" dirty="0"/>
              <a:t>If either of them </a:t>
            </a:r>
            <a:r>
              <a:rPr lang="en-GB" sz="4800" dirty="0" smtClean="0"/>
              <a:t>falls, </a:t>
            </a:r>
            <a:r>
              <a:rPr lang="en-GB" sz="4800" dirty="0"/>
              <a:t>the other will pick up his companion.</a:t>
            </a:r>
          </a:p>
          <a:p>
            <a:pPr marL="0" indent="0">
              <a:buNone/>
            </a:pPr>
            <a:r>
              <a:rPr lang="en-GB" sz="4800" dirty="0"/>
              <a:t>But woe to the one who falls when there is not another to pick him up.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85817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C2FCAB-EC75-480F-9EB7-D5822B29B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336331"/>
            <a:ext cx="9905999" cy="54548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/>
              <a:t>As a challenge </a:t>
            </a:r>
            <a:r>
              <a:rPr lang="en-GB" sz="4800" dirty="0" smtClean="0"/>
              <a:t>to try co-operating </a:t>
            </a:r>
            <a:r>
              <a:rPr lang="en-GB" sz="4800" dirty="0"/>
              <a:t>at </a:t>
            </a:r>
            <a:r>
              <a:rPr lang="en-GB" sz="4800" dirty="0" smtClean="0"/>
              <a:t>home, </a:t>
            </a:r>
            <a:r>
              <a:rPr lang="en-GB" sz="4800" dirty="0"/>
              <a:t>try to make a </a:t>
            </a:r>
            <a:r>
              <a:rPr lang="en-GB" sz="4800" dirty="0" smtClean="0"/>
              <a:t>chair with </a:t>
            </a:r>
            <a:r>
              <a:rPr lang="en-GB" sz="4800" dirty="0"/>
              <a:t>someone else to support another person in your family.</a:t>
            </a:r>
          </a:p>
          <a:p>
            <a:pPr marL="0" indent="0">
              <a:buNone/>
            </a:pPr>
            <a:r>
              <a:rPr lang="en-GB" dirty="0" smtClean="0"/>
              <a:t>Clue</a:t>
            </a:r>
            <a:r>
              <a:rPr lang="en-GB" dirty="0"/>
              <a:t>: stand opposite your </a:t>
            </a:r>
            <a:r>
              <a:rPr lang="en-GB" dirty="0" smtClean="0"/>
              <a:t>partner, </a:t>
            </a:r>
            <a:r>
              <a:rPr lang="en-GB" dirty="0"/>
              <a:t>cross your hands and hold each </a:t>
            </a:r>
            <a:r>
              <a:rPr lang="en-GB" dirty="0" smtClean="0"/>
              <a:t>others’ </a:t>
            </a:r>
            <a:r>
              <a:rPr lang="en-GB" dirty="0"/>
              <a:t>hands. </a:t>
            </a:r>
          </a:p>
          <a:p>
            <a:pPr marL="0" indent="0">
              <a:buNone/>
            </a:pPr>
            <a:r>
              <a:rPr lang="en-GB" sz="3600" dirty="0"/>
              <a:t>If you </a:t>
            </a:r>
            <a:r>
              <a:rPr lang="en-GB" sz="3600" dirty="0" smtClean="0"/>
              <a:t>can, </a:t>
            </a:r>
            <a:r>
              <a:rPr lang="en-GB" sz="3600" dirty="0"/>
              <a:t>take a picture send it to Ms Warren!</a:t>
            </a:r>
          </a:p>
        </p:txBody>
      </p:sp>
    </p:spTree>
    <p:extLst>
      <p:ext uri="{BB962C8B-B14F-4D97-AF65-F5344CB8AC3E}">
        <p14:creationId xmlns:p14="http://schemas.microsoft.com/office/powerpoint/2010/main" val="1954980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5AB76A5-784F-4340-928F-44200A115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336331"/>
            <a:ext cx="9905999" cy="54548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Prayer</a:t>
            </a:r>
          </a:p>
          <a:p>
            <a:pPr marL="0" indent="0">
              <a:buNone/>
            </a:pPr>
            <a:r>
              <a:rPr lang="en-GB" dirty="0" smtClean="0"/>
              <a:t>Dear </a:t>
            </a:r>
            <a:r>
              <a:rPr lang="en-GB" dirty="0"/>
              <a:t>God, </a:t>
            </a:r>
          </a:p>
          <a:p>
            <a:pPr marL="0" indent="0">
              <a:buNone/>
            </a:pPr>
            <a:r>
              <a:rPr lang="en-GB" dirty="0"/>
              <a:t>Be with us in our homes today</a:t>
            </a:r>
          </a:p>
          <a:p>
            <a:pPr marL="0" indent="0">
              <a:buNone/>
            </a:pPr>
            <a:r>
              <a:rPr lang="en-GB" dirty="0"/>
              <a:t>In our work and in our play</a:t>
            </a:r>
          </a:p>
          <a:p>
            <a:pPr marL="0" indent="0">
              <a:buNone/>
            </a:pPr>
            <a:r>
              <a:rPr lang="en-GB" dirty="0"/>
              <a:t>Be in our </a:t>
            </a:r>
            <a:r>
              <a:rPr lang="en-GB" dirty="0" smtClean="0"/>
              <a:t>hearts, be </a:t>
            </a:r>
            <a:r>
              <a:rPr lang="en-GB" dirty="0"/>
              <a:t>in our minds</a:t>
            </a:r>
          </a:p>
          <a:p>
            <a:pPr marL="0" indent="0">
              <a:buNone/>
            </a:pPr>
            <a:r>
              <a:rPr lang="en-GB" dirty="0"/>
              <a:t>In all we do and </a:t>
            </a:r>
            <a:r>
              <a:rPr lang="en-GB" dirty="0" smtClean="0"/>
              <a:t>say.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</a:t>
            </a:r>
            <a:r>
              <a:rPr lang="en-GB" dirty="0" smtClean="0"/>
              <a:t>each </a:t>
            </a:r>
            <a:r>
              <a:rPr lang="en-GB" dirty="0"/>
              <a:t>us how to grow in love </a:t>
            </a:r>
          </a:p>
          <a:p>
            <a:pPr marL="0" indent="0">
              <a:buNone/>
            </a:pPr>
            <a:r>
              <a:rPr lang="en-GB" dirty="0"/>
              <a:t>Each and every </a:t>
            </a:r>
            <a:r>
              <a:rPr lang="en-GB" dirty="0" smtClean="0"/>
              <a:t>day.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2335700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Think about how you can co-operate in your family this week. What will you achieve together?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844949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4FA2D01-AB45-4C9D-92B7-3174C403A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945931"/>
            <a:ext cx="9905999" cy="48452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 smtClean="0">
                <a:hlinkClick r:id="rId2"/>
              </a:rPr>
              <a:t>Here I am to worship – a very religious and beautiful song today.</a:t>
            </a:r>
          </a:p>
          <a:p>
            <a:pPr marL="0" indent="0">
              <a:buNone/>
            </a:pPr>
            <a:endParaRPr lang="en-GB" sz="4800" dirty="0">
              <a:hlinkClick r:id="rId2"/>
            </a:endParaRPr>
          </a:p>
          <a:p>
            <a:pPr marL="0" indent="0">
              <a:buNone/>
            </a:pPr>
            <a:r>
              <a:rPr lang="en-GB" sz="4800" dirty="0" smtClean="0">
                <a:hlinkClick r:id="rId2"/>
              </a:rPr>
              <a:t>https</a:t>
            </a:r>
            <a:r>
              <a:rPr lang="en-GB" sz="4800" dirty="0">
                <a:hlinkClick r:id="rId2"/>
              </a:rPr>
              <a:t>://www.youtube.com/watch?v=CoxopsRSfdU</a:t>
            </a:r>
            <a:r>
              <a:rPr lang="en-GB" sz="4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21699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60</TotalTime>
  <Words>475</Words>
  <Application>Microsoft Macintosh PowerPoint</Application>
  <PresentationFormat>Widescreen</PresentationFormat>
  <Paragraphs>43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Trebuchet MS</vt:lpstr>
      <vt:lpstr>Tw Cen MT</vt:lpstr>
      <vt:lpstr>Arial</vt:lpstr>
      <vt:lpstr>Circuit</vt:lpstr>
      <vt:lpstr>PowerPoint Presentation</vt:lpstr>
      <vt:lpstr>Co-Operation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Ecclesiastes 4:9-12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Co-Operation </dc:title>
  <dc:creator>Daisy Torrington</dc:creator>
  <cp:lastModifiedBy>Buckland School Headteacher</cp:lastModifiedBy>
  <cp:revision>25</cp:revision>
  <dcterms:created xsi:type="dcterms:W3CDTF">2020-04-29T12:39:46Z</dcterms:created>
  <dcterms:modified xsi:type="dcterms:W3CDTF">2020-04-29T21:14:47Z</dcterms:modified>
</cp:coreProperties>
</file>