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77" r:id="rId3"/>
    <p:sldId id="256" r:id="rId4"/>
    <p:sldId id="278" r:id="rId5"/>
    <p:sldId id="280" r:id="rId6"/>
    <p:sldId id="259" r:id="rId7"/>
    <p:sldId id="271" r:id="rId8"/>
    <p:sldId id="258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82" r:id="rId21"/>
    <p:sldId id="272" r:id="rId22"/>
    <p:sldId id="273" r:id="rId23"/>
    <p:sldId id="275" r:id="rId24"/>
    <p:sldId id="274" r:id="rId25"/>
    <p:sldId id="281" r:id="rId26"/>
    <p:sldId id="27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9" autoAdjust="0"/>
    <p:restoredTop sz="92276"/>
  </p:normalViewPr>
  <p:slideViewPr>
    <p:cSldViewPr snapToGrid="0">
      <p:cViewPr varScale="1">
        <p:scale>
          <a:sx n="72" d="100"/>
          <a:sy n="72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20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746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975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83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597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860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50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012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665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743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04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222AF-149E-41B7-BB4D-67893E94F79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F86EE-1881-47CD-9227-775EFC3094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937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GpJb_Q7Y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E0A257D-5295-4654-9C53-1FBB2BF49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22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20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7200" dirty="0" smtClean="0"/>
              <a:t>Our values this term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7200" dirty="0" smtClean="0"/>
              <a:t>Friendship</a:t>
            </a:r>
          </a:p>
          <a:p>
            <a:r>
              <a:rPr lang="en-US" sz="7200" dirty="0" smtClean="0"/>
              <a:t>Co-operation</a:t>
            </a:r>
            <a:r>
              <a:rPr lang="is-IS" sz="7200" dirty="0" smtClean="0"/>
              <a:t>…......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28463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8F841-ACA3-4372-BA4F-6073E8C38A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900" dirty="0"/>
              <a:t>Responsibility </a:t>
            </a:r>
          </a:p>
        </p:txBody>
      </p:sp>
      <p:sp>
        <p:nvSpPr>
          <p:cNvPr id="3" name="5-Point Star 2"/>
          <p:cNvSpPr/>
          <p:nvPr/>
        </p:nvSpPr>
        <p:spPr>
          <a:xfrm>
            <a:off x="3366052" y="665163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5-Point Star 3"/>
          <p:cNvSpPr/>
          <p:nvPr/>
        </p:nvSpPr>
        <p:spPr>
          <a:xfrm>
            <a:off x="1345096" y="4102239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5-Point Star 4"/>
          <p:cNvSpPr/>
          <p:nvPr/>
        </p:nvSpPr>
        <p:spPr>
          <a:xfrm>
            <a:off x="705679" y="808383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5-Point Star 5"/>
          <p:cNvSpPr/>
          <p:nvPr/>
        </p:nvSpPr>
        <p:spPr>
          <a:xfrm>
            <a:off x="6652591" y="530087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9843052" y="665163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5-Point Star 8"/>
          <p:cNvSpPr/>
          <p:nvPr/>
        </p:nvSpPr>
        <p:spPr>
          <a:xfrm>
            <a:off x="3823252" y="4731717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7215809" y="4559439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10273748" y="4407039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5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0000" dirty="0" smtClean="0"/>
              <a:t>Doing the things we should do.</a:t>
            </a:r>
            <a:endParaRPr lang="en-US" sz="10000" dirty="0"/>
          </a:p>
        </p:txBody>
      </p:sp>
    </p:spTree>
    <p:extLst>
      <p:ext uri="{BB962C8B-B14F-4D97-AF65-F5344CB8AC3E}">
        <p14:creationId xmlns:p14="http://schemas.microsoft.com/office/powerpoint/2010/main" val="79683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75861"/>
            <a:ext cx="10515600" cy="55011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7200" dirty="0"/>
              <a:t>We have to focus on being responsible a lot at the moment by keeping socially distanced when we’re near other people and washing our hands to keep them clean.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01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30CDCBC-49AA-4292-8D58-EAFAB6FCB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1209" y="367884"/>
            <a:ext cx="10515600" cy="53438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7200" dirty="0" smtClean="0"/>
              <a:t>We have </a:t>
            </a:r>
            <a:r>
              <a:rPr lang="en-GB" sz="7200" dirty="0"/>
              <a:t>moral </a:t>
            </a:r>
            <a:r>
              <a:rPr lang="en-GB" sz="7200" dirty="0" smtClean="0"/>
              <a:t>responsibilities which means </a:t>
            </a:r>
            <a:r>
              <a:rPr lang="en-GB" sz="7200" dirty="0"/>
              <a:t>standing up for things we believe </a:t>
            </a:r>
            <a:r>
              <a:rPr lang="en-GB" sz="7200" dirty="0" smtClean="0"/>
              <a:t>in </a:t>
            </a:r>
            <a:r>
              <a:rPr lang="en-GB" sz="7200" dirty="0"/>
              <a:t>and not being scared </a:t>
            </a:r>
            <a:r>
              <a:rPr lang="en-GB" sz="7200" dirty="0" smtClean="0"/>
              <a:t>to say what we think.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9816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CB80777-E3E6-4369-A0DA-CE3679AA4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151" y="35193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I expect you have seen in the </a:t>
            </a:r>
            <a:r>
              <a:rPr lang="en-GB" sz="4000" dirty="0"/>
              <a:t>news about the Black Lives Matter protests in </a:t>
            </a:r>
            <a:r>
              <a:rPr lang="en-GB" sz="4000" dirty="0" smtClean="0"/>
              <a:t>America this week. </a:t>
            </a: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It is our </a:t>
            </a:r>
            <a:r>
              <a:rPr lang="en-GB" sz="4000" b="1" dirty="0"/>
              <a:t>responsibility</a:t>
            </a:r>
            <a:r>
              <a:rPr lang="en-GB" sz="4000" dirty="0"/>
              <a:t> to support this and show our compassion.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ABFF079-E6AD-445B-BF51-485EE6544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56" y="3429000"/>
            <a:ext cx="51435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ED4C7C8-EF3B-4688-94D3-C40F98859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182" y="685937"/>
            <a:ext cx="10515600" cy="53040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000" dirty="0" smtClean="0"/>
              <a:t>I want to tell you a story to help you understand why people are so angry. It’s called Tusk Tusk.</a:t>
            </a:r>
          </a:p>
          <a:p>
            <a:pPr marL="0" indent="0">
              <a:buNone/>
            </a:pPr>
            <a:endParaRPr lang="en-GB" sz="6000" dirty="0" smtClean="0"/>
          </a:p>
          <a:p>
            <a:pPr marL="0" indent="0">
              <a:buNone/>
            </a:pPr>
            <a:r>
              <a:rPr lang="en-GB" sz="6000" dirty="0" smtClean="0"/>
              <a:t>What animals do you think are in it?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41846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6AFFAA8-77D5-42D5-A829-E9B55D6DFF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r="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1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94BC760-EC74-441D-BE6C-E0B12103B5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7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1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D2DE85F-8922-415D-A24A-7450F7DA6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6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0C9D3343-9894-4879-9EE4-69171816D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0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0E1335-6C80-41D1-9A1D-27D214B37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25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F473823-E185-4A15-9D5A-A9FD2D913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0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034DB04A-E17C-4F46-B7A0-C966ACE717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6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51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6815F372-FFD7-48EF-922E-EFF8BA72D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4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2BB8CB9-ED45-4D73-9681-1FF9D29A1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4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B15DAAE6-C361-47F7-B0B8-794411F72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6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03A8E94E-D441-4911-9190-5F63288D4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6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4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sk Tus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" t="8517" r="4190" b="1889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3963" y="0"/>
            <a:ext cx="11804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But lately, the small eared elephants have been looking at the big eared elephants strangely</a:t>
            </a:r>
            <a:r>
              <a:rPr lang="is-IS" sz="2800" dirty="0" smtClean="0">
                <a:solidFill>
                  <a:schemeClr val="bg1"/>
                </a:solidFill>
              </a:rPr>
              <a:t>…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93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7AAF071-44D9-4781-AA1D-B045AFAA9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77979" cy="1325563"/>
          </a:xfrm>
        </p:spPr>
        <p:txBody>
          <a:bodyPr/>
          <a:lstStyle/>
          <a:p>
            <a:r>
              <a:rPr lang="en-GB" dirty="0"/>
              <a:t>People across the world have shown support...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2E877C5-2F3F-4F65-81A9-A36977C6A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945" y="1429305"/>
            <a:ext cx="4300254" cy="22726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3279B17-F90B-47C0-B9A2-2C4B77F53D74}"/>
              </a:ext>
            </a:extLst>
          </p:cNvPr>
          <p:cNvSpPr txBox="1"/>
          <p:nvPr/>
        </p:nvSpPr>
        <p:spPr>
          <a:xfrm>
            <a:off x="62144" y="3622089"/>
            <a:ext cx="2894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Minneapolis - America </a:t>
            </a:r>
          </a:p>
        </p:txBody>
      </p:sp>
      <p:pic>
        <p:nvPicPr>
          <p:cNvPr id="2050" name="Picture 2" descr="London Black Lives Matter group says George Floyd protests this ...">
            <a:extLst>
              <a:ext uri="{FF2B5EF4-FFF2-40B4-BE49-F238E27FC236}">
                <a16:creationId xmlns="" xmlns:a16="http://schemas.microsoft.com/office/drawing/2014/main" id="{EA832790-2914-40B0-B88B-78DF5F8D7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199" y="1358283"/>
            <a:ext cx="3105453" cy="206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398796B-903C-412D-AB32-787B67B90D8D}"/>
              </a:ext>
            </a:extLst>
          </p:cNvPr>
          <p:cNvSpPr txBox="1"/>
          <p:nvPr/>
        </p:nvSpPr>
        <p:spPr>
          <a:xfrm>
            <a:off x="4394446" y="3380142"/>
            <a:ext cx="2095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London – England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AE0D6BC6-AD37-4F3D-9293-D76EA61586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652" y="1324148"/>
            <a:ext cx="3725910" cy="23778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958F8BC-EE28-46F9-A23E-346A6D7BB682}"/>
              </a:ext>
            </a:extLst>
          </p:cNvPr>
          <p:cNvSpPr txBox="1"/>
          <p:nvPr/>
        </p:nvSpPr>
        <p:spPr>
          <a:xfrm>
            <a:off x="7572652" y="3622089"/>
            <a:ext cx="1526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Paris – France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692766EA-DB6F-45BD-9743-766D79E95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44" y="3910105"/>
            <a:ext cx="3810000" cy="21431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9DF2416-A629-4869-9177-4EBA7DE888B9}"/>
              </a:ext>
            </a:extLst>
          </p:cNvPr>
          <p:cNvSpPr txBox="1"/>
          <p:nvPr/>
        </p:nvSpPr>
        <p:spPr>
          <a:xfrm>
            <a:off x="62144" y="6026173"/>
            <a:ext cx="2583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Auckland – New Zealand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CE648EFF-FDA9-4EC0-A0C5-76C0D14816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2650" y="3773011"/>
            <a:ext cx="3810002" cy="214312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CB8E4DA-EB24-4F23-9E4A-0832360880D2}"/>
              </a:ext>
            </a:extLst>
          </p:cNvPr>
          <p:cNvSpPr txBox="1"/>
          <p:nvPr/>
        </p:nvSpPr>
        <p:spPr>
          <a:xfrm>
            <a:off x="3985822" y="5892189"/>
            <a:ext cx="2325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Berlin - Germany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858726EC-8E1B-45E4-AFA8-08490C3C42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4798" y="3910105"/>
            <a:ext cx="3811386" cy="253838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558692D2-0D1B-4822-8CCC-328F4CE5F21A}"/>
              </a:ext>
            </a:extLst>
          </p:cNvPr>
          <p:cNvSpPr txBox="1"/>
          <p:nvPr/>
        </p:nvSpPr>
        <p:spPr>
          <a:xfrm>
            <a:off x="7901126" y="6488668"/>
            <a:ext cx="1953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Toronto - Canada </a:t>
            </a:r>
          </a:p>
        </p:txBody>
      </p:sp>
    </p:spTree>
    <p:extLst>
      <p:ext uri="{BB962C8B-B14F-4D97-AF65-F5344CB8AC3E}">
        <p14:creationId xmlns:p14="http://schemas.microsoft.com/office/powerpoint/2010/main" val="145075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DBA003A-2D27-41D0-BEB1-153DCED63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5237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A few days ago a Black Lives Matters protest was in Oxford, here people also showed </a:t>
            </a:r>
            <a:r>
              <a:rPr lang="en-GB" sz="3600" b="1" dirty="0"/>
              <a:t>responsibility</a:t>
            </a:r>
            <a:r>
              <a:rPr lang="en-GB" sz="3600" dirty="0"/>
              <a:t> by wearing masks and making sure they stayed socially distanced.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E4C0132-6628-4A7A-A42B-1AC095724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472" y="3224813"/>
            <a:ext cx="5143500" cy="3429000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0B2EC0E1-DAB7-46E7-9AFD-6C448BB31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972" y="2876364"/>
            <a:ext cx="5825972" cy="388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13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6728623-76A3-4EA7-BA37-729E15988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Malachi 2:10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863F8F3-D3BB-4496-BEF0-4A1569509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4400" dirty="0"/>
              <a:t>Have we not all one Father? Has not one God created us? Why then are we faithless to one another?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3F6C8F1-E534-43C4-BD49-E1E0C175B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6346" y="3283475"/>
            <a:ext cx="2633153" cy="332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9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A54B745-A450-4E4B-A41A-FD0AFD0894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2874"/>
            <a:ext cx="10515600" cy="49340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Dear God, </a:t>
            </a:r>
          </a:p>
          <a:p>
            <a:pPr marL="0" indent="0">
              <a:buNone/>
            </a:pPr>
            <a:r>
              <a:rPr lang="en-GB" sz="3200" dirty="0"/>
              <a:t>Be with us in our homes today</a:t>
            </a:r>
          </a:p>
          <a:p>
            <a:pPr marL="0" indent="0">
              <a:buNone/>
            </a:pPr>
            <a:r>
              <a:rPr lang="en-GB" sz="3200" dirty="0"/>
              <a:t>In our work and in our play</a:t>
            </a:r>
          </a:p>
          <a:p>
            <a:pPr marL="0" indent="0">
              <a:buNone/>
            </a:pPr>
            <a:r>
              <a:rPr lang="en-GB" sz="3200" dirty="0"/>
              <a:t>Be in our hearts and in our minds </a:t>
            </a:r>
          </a:p>
          <a:p>
            <a:pPr marL="0" indent="0">
              <a:buNone/>
            </a:pPr>
            <a:r>
              <a:rPr lang="en-GB" sz="3200" dirty="0"/>
              <a:t>In all we do and say </a:t>
            </a:r>
          </a:p>
          <a:p>
            <a:pPr marL="0" indent="0">
              <a:buNone/>
            </a:pPr>
            <a:r>
              <a:rPr lang="en-GB" sz="3200" dirty="0"/>
              <a:t>T</a:t>
            </a:r>
            <a:r>
              <a:rPr lang="en-GB" sz="3200" dirty="0" smtClean="0"/>
              <a:t>each </a:t>
            </a:r>
            <a:r>
              <a:rPr lang="en-GB" sz="3200" dirty="0"/>
              <a:t>us how to grow in love </a:t>
            </a:r>
          </a:p>
          <a:p>
            <a:pPr marL="0" indent="0">
              <a:buNone/>
            </a:pPr>
            <a:r>
              <a:rPr lang="en-GB" sz="3200" dirty="0"/>
              <a:t>Each and every day </a:t>
            </a:r>
          </a:p>
          <a:p>
            <a:pPr marL="0" indent="0">
              <a:buNone/>
            </a:pPr>
            <a:r>
              <a:rPr lang="en-GB" sz="3200" dirty="0"/>
              <a:t>Amen </a:t>
            </a:r>
          </a:p>
        </p:txBody>
      </p:sp>
    </p:spTree>
    <p:extLst>
      <p:ext uri="{BB962C8B-B14F-4D97-AF65-F5344CB8AC3E}">
        <p14:creationId xmlns:p14="http://schemas.microsoft.com/office/powerpoint/2010/main" val="201892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7200" dirty="0" smtClean="0"/>
              <a:t>Who or what will you stand up for this week?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63756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1D88A15-AC20-45DD-9178-E2F98251E6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https://www.youtube.com/watch?v=YGpJb_Q7YkA</a:t>
            </a:r>
            <a:r>
              <a:rPr lang="en-GB" dirty="0"/>
              <a:t>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7200" dirty="0" smtClean="0"/>
              <a:t>                    Sing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32676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1093</TotalTime>
  <Words>287</Words>
  <Application>Microsoft Office PowerPoint</Application>
  <PresentationFormat>Widescreen</PresentationFormat>
  <Paragraphs>36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Our values this term</vt:lpstr>
      <vt:lpstr>Responsibility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People across the world have shown support...</vt:lpstr>
      <vt:lpstr>PowerPoint Presentation</vt:lpstr>
      <vt:lpstr>Malachi 2:10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Daisy Torrington</dc:creator>
  <cp:lastModifiedBy>Georgiana Siedle</cp:lastModifiedBy>
  <cp:revision>28</cp:revision>
  <dcterms:created xsi:type="dcterms:W3CDTF">2020-06-05T09:46:47Z</dcterms:created>
  <dcterms:modified xsi:type="dcterms:W3CDTF">2020-06-08T07:44:02Z</dcterms:modified>
</cp:coreProperties>
</file>