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2" r:id="rId5"/>
    <p:sldId id="256" r:id="rId6"/>
    <p:sldId id="257" r:id="rId7"/>
    <p:sldId id="258" r:id="rId8"/>
    <p:sldId id="263" r:id="rId9"/>
    <p:sldId id="264" r:id="rId1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325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942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322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331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578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460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33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533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870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426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960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85B50-B718-49C3-B095-0EACBA3E1E8F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17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136210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Term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898" y="589625"/>
            <a:ext cx="11217729" cy="6216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452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873" y="638446"/>
            <a:ext cx="10970623" cy="613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282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947" y="651509"/>
            <a:ext cx="10813733" cy="6117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506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4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551" y="632459"/>
            <a:ext cx="10766380" cy="6060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77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077" y="598306"/>
            <a:ext cx="10965860" cy="6130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5795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059" y="656272"/>
            <a:ext cx="10766244" cy="60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906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09FADC003E3479731BFA4F670A750" ma:contentTypeVersion="10" ma:contentTypeDescription="Create a new document." ma:contentTypeScope="" ma:versionID="76938517629869f1dab98c9fa17cde1d">
  <xsd:schema xmlns:xsd="http://www.w3.org/2001/XMLSchema" xmlns:xs="http://www.w3.org/2001/XMLSchema" xmlns:p="http://schemas.microsoft.com/office/2006/metadata/properties" xmlns:ns3="798f563b-aac4-4f22-8930-848dd3493a87" targetNamespace="http://schemas.microsoft.com/office/2006/metadata/properties" ma:root="true" ma:fieldsID="94a7b9579f357635058bee597ffafee7" ns3:_="">
    <xsd:import namespace="798f563b-aac4-4f22-8930-848dd3493a8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8f563b-aac4-4f22-8930-848dd3493a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26CD137-6DD5-437D-A0E3-6B8E44B36A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8f563b-aac4-4f22-8930-848dd3493a8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7CF7094-F719-485E-864C-CD29D5A91055}">
  <ds:schemaRefs>
    <ds:schemaRef ds:uri="http://purl.org/dc/elements/1.1/"/>
    <ds:schemaRef ds:uri="http://schemas.openxmlformats.org/package/2006/metadata/core-properties"/>
    <ds:schemaRef ds:uri="http://www.w3.org/XML/1998/namespace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798f563b-aac4-4f22-8930-848dd3493a87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1EF7196A-D1AC-4CDA-8D34-93F3998D837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36</Words>
  <Application>Microsoft Office PowerPoint</Application>
  <PresentationFormat>Widescreen</PresentationFormat>
  <Paragraphs>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FAOS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Brown</dc:creator>
  <cp:lastModifiedBy>JAStevens</cp:lastModifiedBy>
  <cp:revision>22</cp:revision>
  <cp:lastPrinted>2021-12-14T08:34:07Z</cp:lastPrinted>
  <dcterms:created xsi:type="dcterms:W3CDTF">2021-10-31T15:54:36Z</dcterms:created>
  <dcterms:modified xsi:type="dcterms:W3CDTF">2022-05-22T14:31:49Z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0x01010089509FADC003E3479731BFA4F670A750</vt:lpwstr>
  </property>
</Properties>
</file>