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/>
    <p:restoredTop sz="92286"/>
  </p:normalViewPr>
  <p:slideViewPr>
    <p:cSldViewPr snapToGrid="0" snapToObjects="1">
      <p:cViewPr varScale="1">
        <p:scale>
          <a:sx n="107" d="100"/>
          <a:sy n="107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736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568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296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58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031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65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26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322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333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599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117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1000">
              <a:schemeClr val="accent4">
                <a:lumMod val="45000"/>
                <a:lumOff val="55000"/>
              </a:schemeClr>
            </a:gs>
            <a:gs pos="87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4460B-ECF7-F642-A3F5-08FCAB072862}" type="datetimeFigureOut">
              <a:rPr lang="en-US" smtClean="0"/>
              <a:t>6/29/2020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928EF-B0B8-1E48-A422-44672F0941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409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njsdfxK9Fc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27310" y="5022937"/>
            <a:ext cx="36200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/>
              <a:t>Assembly Monday 29th June 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45667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Appreciation </a:t>
            </a:r>
            <a:endParaRPr lang="en-US" dirty="0"/>
          </a:p>
        </p:txBody>
      </p:sp>
      <p:sp>
        <p:nvSpPr>
          <p:cNvPr id="3" name="Heart 2"/>
          <p:cNvSpPr/>
          <p:nvPr/>
        </p:nvSpPr>
        <p:spPr>
          <a:xfrm>
            <a:off x="9532306" y="2595563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Heart 3"/>
          <p:cNvSpPr/>
          <p:nvPr/>
        </p:nvSpPr>
        <p:spPr>
          <a:xfrm>
            <a:off x="7705594" y="4912290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Heart 4"/>
          <p:cNvSpPr/>
          <p:nvPr/>
        </p:nvSpPr>
        <p:spPr>
          <a:xfrm>
            <a:off x="1549052" y="5052164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Heart 5"/>
          <p:cNvSpPr/>
          <p:nvPr/>
        </p:nvSpPr>
        <p:spPr>
          <a:xfrm>
            <a:off x="8511436" y="944563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Heart 6"/>
          <p:cNvSpPr/>
          <p:nvPr/>
        </p:nvSpPr>
        <p:spPr>
          <a:xfrm>
            <a:off x="878909" y="1048011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Heart 7"/>
          <p:cNvSpPr/>
          <p:nvPr/>
        </p:nvSpPr>
        <p:spPr>
          <a:xfrm>
            <a:off x="5484312" y="1401763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Heart 8"/>
          <p:cNvSpPr/>
          <p:nvPr/>
        </p:nvSpPr>
        <p:spPr>
          <a:xfrm>
            <a:off x="4784943" y="4455090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Heart 9"/>
          <p:cNvSpPr/>
          <p:nvPr/>
        </p:nvSpPr>
        <p:spPr>
          <a:xfrm>
            <a:off x="2920652" y="1505211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Heart 10"/>
          <p:cNvSpPr/>
          <p:nvPr/>
        </p:nvSpPr>
        <p:spPr>
          <a:xfrm>
            <a:off x="1851764" y="2909463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5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/>
              <a:t>Appreciation means feeling grateful and thankful for </a:t>
            </a:r>
            <a:r>
              <a:rPr lang="en-US" sz="6600" smtClean="0"/>
              <a:t>the things and people in our lives.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38202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073" y="758825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700" dirty="0" smtClean="0"/>
              <a:t>We can show appreciation for people in many ways.</a:t>
            </a:r>
          </a:p>
          <a:p>
            <a:pPr marL="0" indent="0">
              <a:buNone/>
            </a:pPr>
            <a:endParaRPr lang="en-US" sz="6700" dirty="0"/>
          </a:p>
          <a:p>
            <a:pPr marL="0" indent="0">
              <a:buNone/>
            </a:pPr>
            <a:r>
              <a:rPr lang="en-US" sz="6700" dirty="0" smtClean="0"/>
              <a:t>Can you think of any ways you show appreciation?</a:t>
            </a:r>
            <a:endParaRPr lang="en-US" sz="6700" dirty="0"/>
          </a:p>
        </p:txBody>
      </p:sp>
    </p:spTree>
    <p:extLst>
      <p:ext uri="{BB962C8B-B14F-4D97-AF65-F5344CB8AC3E}">
        <p14:creationId xmlns:p14="http://schemas.microsoft.com/office/powerpoint/2010/main" val="122865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890" y="916462"/>
            <a:ext cx="12004110" cy="4351338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We can show people we appreciate them through giving them hugs.</a:t>
            </a:r>
          </a:p>
          <a:p>
            <a:r>
              <a:rPr lang="en-US" sz="3200" dirty="0" smtClean="0"/>
              <a:t>We can say ‘Thank You’ when they do nice things for us.</a:t>
            </a:r>
          </a:p>
          <a:p>
            <a:r>
              <a:rPr lang="en-US" sz="3200" dirty="0" smtClean="0"/>
              <a:t>Do something nice for them. </a:t>
            </a:r>
          </a:p>
          <a:p>
            <a:endParaRPr lang="en-US" sz="3200" dirty="0"/>
          </a:p>
        </p:txBody>
      </p:sp>
      <p:pic>
        <p:nvPicPr>
          <p:cNvPr id="1026" name="Picture 2" descr="avid Archuleta and Take it to the Extreme Tuesday! Happy Squirrel 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6865" y="4605313"/>
            <a:ext cx="3070213" cy="201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atitude - Big Ideas - Classdoj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307" y="4209897"/>
            <a:ext cx="3681636" cy="2444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0 Cats And Dogs Hugging It Out | Dogs hugging, Ki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90" y="3835960"/>
            <a:ext cx="4577495" cy="2863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180173" y="12109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69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/>
              <a:t>We can learn how important appreciation is through the story of Androcles and the Lion.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138507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14608"/>
            <a:ext cx="5562600" cy="51623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/>
              <a:t>Androcles was a slave and he escaped from his master. He ran into the jungle where he found a lion with an injured leg; he was limping. </a:t>
            </a:r>
            <a:endParaRPr lang="en-US" sz="4400" dirty="0"/>
          </a:p>
        </p:txBody>
      </p:sp>
      <p:pic>
        <p:nvPicPr>
          <p:cNvPr id="1026" name="Picture 2" descr="n Rome, many centuries ago, there lived &#10;a poor slave whose name was And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0" t="33769" r="19612" b="5008"/>
          <a:stretch/>
        </p:blipFill>
        <p:spPr bwMode="auto">
          <a:xfrm>
            <a:off x="6588690" y="2693990"/>
            <a:ext cx="5461348" cy="4100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3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76822"/>
            <a:ext cx="6101219" cy="53001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/>
              <a:t>The lion came up to Androcles but he didn’t attack him, he held out his paw. Androcles saw that there was a thorn in his foot which was causing him pain.</a:t>
            </a:r>
            <a:endParaRPr lang="en-US" sz="4400" dirty="0"/>
          </a:p>
        </p:txBody>
      </p:sp>
      <p:pic>
        <p:nvPicPr>
          <p:cNvPr id="2050" name="Picture 2" descr="fter a while, a great noise woke him up. A lion had &#10;come into t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9" t="32122" r="22704" b="3634"/>
          <a:stretch/>
        </p:blipFill>
        <p:spPr bwMode="auto">
          <a:xfrm>
            <a:off x="6762769" y="2404997"/>
            <a:ext cx="5162009" cy="420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92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40077"/>
            <a:ext cx="5975959" cy="4936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 smtClean="0"/>
              <a:t>Androcles held the lion’s paw and pulled out the thorn. The lion roared in pain but he didn’t attack Androcles. </a:t>
            </a:r>
            <a:endParaRPr lang="en-US" sz="4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3" t="7534" r="20885" b="8662"/>
          <a:stretch/>
        </p:blipFill>
        <p:spPr>
          <a:xfrm>
            <a:off x="7080714" y="1528175"/>
            <a:ext cx="4931746" cy="517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91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89973"/>
            <a:ext cx="6364266" cy="49869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/>
              <a:t>The lion was very grateful, he jumped up and started licking Androcles to show his appreciation. </a:t>
            </a:r>
            <a:endParaRPr lang="en-US" sz="5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3" t="24005" r="23205" b="2897"/>
          <a:stretch/>
        </p:blipFill>
        <p:spPr>
          <a:xfrm>
            <a:off x="7146186" y="1979112"/>
            <a:ext cx="4853748" cy="475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87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40077"/>
            <a:ext cx="5036507" cy="4936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/>
              <a:t>However, Androcles was captured and his punishment was fighting in the </a:t>
            </a:r>
            <a:r>
              <a:rPr lang="en-US" sz="4400" dirty="0" err="1" smtClean="0"/>
              <a:t>Colosseum</a:t>
            </a:r>
            <a:r>
              <a:rPr lang="en-US" sz="4400" dirty="0" smtClean="0"/>
              <a:t> against a hungry lion. He was very scared. </a:t>
            </a:r>
            <a:endParaRPr lang="en-US" sz="4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2" t="26856" r="24750" b="2813"/>
          <a:stretch/>
        </p:blipFill>
        <p:spPr>
          <a:xfrm>
            <a:off x="6100175" y="2787744"/>
            <a:ext cx="5699343" cy="3901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6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4504"/>
            <a:ext cx="5512496" cy="5212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 smtClean="0"/>
              <a:t>But when they released the lion it was the same lion Androcles had helped. The lion ran up to him and gave him a hug. </a:t>
            </a:r>
            <a:endParaRPr lang="en-US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9" t="26856" r="35108" b="3362"/>
          <a:stretch/>
        </p:blipFill>
        <p:spPr>
          <a:xfrm>
            <a:off x="7490564" y="1167226"/>
            <a:ext cx="4409163" cy="5571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91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39452"/>
            <a:ext cx="6063641" cy="5237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/>
              <a:t>The Emperor made Androcles explain what had happened. Androcles told him about their friendship. The Emperor was touched by their story.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2" t="26581" r="30624" b="1989"/>
          <a:stretch/>
        </p:blipFill>
        <p:spPr>
          <a:xfrm>
            <a:off x="7173655" y="2029216"/>
            <a:ext cx="4813753" cy="458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5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40077"/>
            <a:ext cx="5725438" cy="4936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/>
              <a:t>The Emperor freed Androcles and the lion and they went to live in the wild together. </a:t>
            </a:r>
            <a:endParaRPr lang="en-US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09" t="28779" r="33407" b="3087"/>
          <a:stretch/>
        </p:blipFill>
        <p:spPr>
          <a:xfrm>
            <a:off x="6654831" y="1089765"/>
            <a:ext cx="5304367" cy="557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25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9581" y="522918"/>
            <a:ext cx="6727520" cy="59154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/>
              <a:t>This shows us how important appreciation can be. The lion showed his appreciation to Androcles for helping him by giving him a hug and thanking him. It is important that we also act like the lion when we show appreciation. </a:t>
            </a:r>
            <a:endParaRPr lang="en-US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668" y="391352"/>
            <a:ext cx="4315944" cy="637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44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/>
              <a:t>Lockdown has made us appreciate the small things in our lives a lot more. We appreciate our families and all the kind things they do for us. It is important to show that we appreciate these things.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58451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Psalm 118:1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en-US" sz="4400" i="1" dirty="0" smtClean="0"/>
              <a:t>Give </a:t>
            </a:r>
            <a:r>
              <a:rPr lang="en-US" sz="4400" i="1" dirty="0"/>
              <a:t>thanks to the Lord, for he is good;</a:t>
            </a:r>
            <a:br>
              <a:rPr lang="en-US" sz="4400" i="1" dirty="0"/>
            </a:br>
            <a:r>
              <a:rPr lang="en-US" sz="4400" i="1" dirty="0"/>
              <a:t>    his love endures forever.</a:t>
            </a:r>
            <a:endParaRPr lang="en-US" sz="44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68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Dear God,  </a:t>
            </a:r>
          </a:p>
          <a:p>
            <a:pPr marL="0" indent="0">
              <a:buNone/>
            </a:pPr>
            <a:r>
              <a:rPr lang="en-US" dirty="0" smtClean="0"/>
              <a:t>Be with us in our homes today, </a:t>
            </a:r>
          </a:p>
          <a:p>
            <a:pPr marL="0" indent="0">
              <a:buNone/>
            </a:pPr>
            <a:r>
              <a:rPr lang="en-US" dirty="0" smtClean="0"/>
              <a:t>In our work and in our play, </a:t>
            </a:r>
          </a:p>
          <a:p>
            <a:pPr marL="0" indent="0">
              <a:buNone/>
            </a:pPr>
            <a:r>
              <a:rPr lang="en-US" dirty="0" smtClean="0"/>
              <a:t>Be in our hearts and in our minds,</a:t>
            </a:r>
          </a:p>
          <a:p>
            <a:pPr marL="0" indent="0">
              <a:buNone/>
            </a:pPr>
            <a:r>
              <a:rPr lang="en-US" dirty="0" smtClean="0"/>
              <a:t>In all we do and say, </a:t>
            </a:r>
          </a:p>
          <a:p>
            <a:pPr marL="0" indent="0">
              <a:buNone/>
            </a:pPr>
            <a:r>
              <a:rPr lang="en-US" dirty="0" smtClean="0"/>
              <a:t>Teach us how to grow in love, </a:t>
            </a:r>
          </a:p>
          <a:p>
            <a:pPr marL="0" indent="0">
              <a:buNone/>
            </a:pPr>
            <a:r>
              <a:rPr lang="en-US" dirty="0" smtClean="0"/>
              <a:t>Each and every day,</a:t>
            </a:r>
          </a:p>
          <a:p>
            <a:pPr marL="0" indent="0">
              <a:buNone/>
            </a:pPr>
            <a:r>
              <a:rPr lang="en-US" dirty="0" smtClean="0"/>
              <a:t>Amen.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14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www.youtube.com/watch?v=njsdfxK9FcQ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08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1478</TotalTime>
  <Words>426</Words>
  <Application>Microsoft Office PowerPoint</Application>
  <PresentationFormat>Widescreen</PresentationFormat>
  <Paragraphs>31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Appreciation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Psalm 118:1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Appreciation</dc:title>
  <dc:creator>Buckland School Headteacher</dc:creator>
  <cp:lastModifiedBy>Georgiana Siedle</cp:lastModifiedBy>
  <cp:revision>28</cp:revision>
  <dcterms:created xsi:type="dcterms:W3CDTF">2020-06-18T13:30:59Z</dcterms:created>
  <dcterms:modified xsi:type="dcterms:W3CDTF">2020-06-29T08:17:48Z</dcterms:modified>
</cp:coreProperties>
</file>