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60" r:id="rId8"/>
    <p:sldId id="261" r:id="rId9"/>
    <p:sldId id="262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325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4942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8322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331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3578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4603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3333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75332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870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4265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4960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885B50-B718-49C3-B095-0EACBA3E1E8F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17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414" y="627017"/>
            <a:ext cx="11851415" cy="6061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2828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2 Term 2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414" y="653143"/>
            <a:ext cx="11864477" cy="6035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5069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415" y="627016"/>
            <a:ext cx="11929792" cy="6126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7771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415" y="653143"/>
            <a:ext cx="11877539" cy="6087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9742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415" y="640080"/>
            <a:ext cx="11838351" cy="6074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0379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415" y="653143"/>
            <a:ext cx="11903665" cy="6048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4523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9509FADC003E3479731BFA4F670A750" ma:contentTypeVersion="10" ma:contentTypeDescription="Create a new document." ma:contentTypeScope="" ma:versionID="76938517629869f1dab98c9fa17cde1d">
  <xsd:schema xmlns:xsd="http://www.w3.org/2001/XMLSchema" xmlns:xs="http://www.w3.org/2001/XMLSchema" xmlns:p="http://schemas.microsoft.com/office/2006/metadata/properties" xmlns:ns3="798f563b-aac4-4f22-8930-848dd3493a87" targetNamespace="http://schemas.microsoft.com/office/2006/metadata/properties" ma:root="true" ma:fieldsID="94a7b9579f357635058bee597ffafee7" ns3:_="">
    <xsd:import namespace="798f563b-aac4-4f22-8930-848dd3493a8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8f563b-aac4-4f22-8930-848dd3493a8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26CD137-6DD5-437D-A0E3-6B8E44B36AE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98f563b-aac4-4f22-8930-848dd3493a8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7CF7094-F719-485E-864C-CD29D5A91055}">
  <ds:schemaRefs>
    <ds:schemaRef ds:uri="http://schemas.microsoft.com/office/2006/metadata/properties"/>
    <ds:schemaRef ds:uri="798f563b-aac4-4f22-8930-848dd3493a87"/>
    <ds:schemaRef ds:uri="http://purl.org/dc/terms/"/>
    <ds:schemaRef ds:uri="http://purl.org/dc/dcmitype/"/>
    <ds:schemaRef ds:uri="http://schemas.microsoft.com/office/2006/documentManagement/types"/>
    <ds:schemaRef ds:uri="http://purl.org/dc/elements/1.1/"/>
    <ds:schemaRef ds:uri="http://www.w3.org/XML/1998/namespace"/>
    <ds:schemaRef ds:uri="http://schemas.microsoft.com/office/infopath/2007/PartnerControls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1EF7196A-D1AC-4CDA-8D34-93F3998D837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36</Words>
  <Application>Microsoft Office PowerPoint</Application>
  <PresentationFormat>Widescreen</PresentationFormat>
  <Paragraphs>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FAOS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Brown</dc:creator>
  <cp:lastModifiedBy>jastevens</cp:lastModifiedBy>
  <cp:revision>8</cp:revision>
  <dcterms:created xsi:type="dcterms:W3CDTF">2021-10-31T15:54:36Z</dcterms:created>
  <dcterms:modified xsi:type="dcterms:W3CDTF">2021-11-01T19:03:56Z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0x01010089509FADC003E3479731BFA4F670A750</vt:lpwstr>
  </property>
</Properties>
</file>