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61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2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7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6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7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42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4 Week 1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929" y="585242"/>
            <a:ext cx="11137447" cy="619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82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4 Week 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769" y="585243"/>
            <a:ext cx="11114859" cy="621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06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4 Week 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793" y="585243"/>
            <a:ext cx="11118396" cy="6226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77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4 Week 4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65" y="585243"/>
            <a:ext cx="11164798" cy="6232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974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4 Week 5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678" y="589461"/>
            <a:ext cx="11111321" cy="6198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37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FADC003E3479731BFA4F670A750" ma:contentTypeVersion="10" ma:contentTypeDescription="Create a new document." ma:contentTypeScope="" ma:versionID="76938517629869f1dab98c9fa17cde1d">
  <xsd:schema xmlns:xsd="http://www.w3.org/2001/XMLSchema" xmlns:xs="http://www.w3.org/2001/XMLSchema" xmlns:p="http://schemas.microsoft.com/office/2006/metadata/properties" xmlns:ns3="798f563b-aac4-4f22-8930-848dd3493a87" targetNamespace="http://schemas.microsoft.com/office/2006/metadata/properties" ma:root="true" ma:fieldsID="94a7b9579f357635058bee597ffafee7" ns3:_="">
    <xsd:import namespace="798f563b-aac4-4f22-8930-848dd3493a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8f563b-aac4-4f22-8930-848dd3493a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7CF7094-F719-485E-864C-CD29D5A91055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http://www.w3.org/XML/1998/namespace"/>
    <ds:schemaRef ds:uri="798f563b-aac4-4f22-8930-848dd3493a87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1EF7196A-D1AC-4CDA-8D34-93F3998D837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6CD137-6DD5-437D-A0E3-6B8E44B36A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8f563b-aac4-4f22-8930-848dd3493a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30</Words>
  <Application>Microsoft Office PowerPoint</Application>
  <PresentationFormat>Widescreen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Brown</dc:creator>
  <cp:lastModifiedBy>jastevens</cp:lastModifiedBy>
  <cp:revision>24</cp:revision>
  <cp:lastPrinted>2021-12-14T08:34:48Z</cp:lastPrinted>
  <dcterms:created xsi:type="dcterms:W3CDTF">2021-10-31T15:54:36Z</dcterms:created>
  <dcterms:modified xsi:type="dcterms:W3CDTF">2022-02-16T21:45:39Z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0x01010089509FADC003E3479731BFA4F670A750</vt:lpwstr>
  </property>
</Properties>
</file>