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2.xml" ContentType="application/vnd.openxmlformats-officedocument.theme+xml"/>
  <Override PartName="/ppt/authors.xml" ContentType="application/vnd.ms-powerpoint.authors+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customXml/itemProps3.xml" ContentType="application/vnd.openxmlformats-officedocument.customXml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83" r:id="rId5"/>
  </p:sldIdLst>
  <p:sldSz cx="9906000" cy="6858000" type="A4"/>
  <p:notesSz cx="6886575" cy="100171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642" y="27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4.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8/10/relationships/authors" Target="author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2984182" cy="502596"/>
          </a:xfrm>
          <a:prstGeom prst="rect">
            <a:avLst/>
          </a:prstGeom>
        </p:spPr>
        <p:txBody>
          <a:bodyPr vert="horz" lIns="92410" tIns="46205" rIns="92410" bIns="46205" rtlCol="0"/>
          <a:lstStyle>
            <a:lvl1pPr algn="l">
              <a:defRPr sz="1200"/>
            </a:lvl1pPr>
          </a:lstStyle>
          <a:p>
            <a:endParaRPr lang="en-GB"/>
          </a:p>
        </p:txBody>
      </p:sp>
      <p:sp>
        <p:nvSpPr>
          <p:cNvPr id="3" name="Date Placeholder 2"/>
          <p:cNvSpPr>
            <a:spLocks noGrp="1"/>
          </p:cNvSpPr>
          <p:nvPr>
            <p:ph type="dt" idx="1"/>
          </p:nvPr>
        </p:nvSpPr>
        <p:spPr>
          <a:xfrm>
            <a:off x="3900801" y="1"/>
            <a:ext cx="2984182" cy="502596"/>
          </a:xfrm>
          <a:prstGeom prst="rect">
            <a:avLst/>
          </a:prstGeom>
        </p:spPr>
        <p:txBody>
          <a:bodyPr vert="horz" lIns="92410" tIns="46205" rIns="92410" bIns="46205" rtlCol="0"/>
          <a:lstStyle>
            <a:lvl1pPr algn="r">
              <a:defRPr sz="1200"/>
            </a:lvl1pPr>
          </a:lstStyle>
          <a:p>
            <a:fld id="{222E43BF-527D-440D-8356-FC8BCEDDB5DC}" type="datetimeFigureOut">
              <a:rPr lang="en-GB" smtClean="0"/>
              <a:t>02/03/2026</a:t>
            </a:fld>
            <a:endParaRPr lang="en-GB"/>
          </a:p>
        </p:txBody>
      </p:sp>
      <p:sp>
        <p:nvSpPr>
          <p:cNvPr id="4" name="Slide Image Placeholder 3"/>
          <p:cNvSpPr>
            <a:spLocks noGrp="1" noRot="1" noChangeAspect="1"/>
          </p:cNvSpPr>
          <p:nvPr>
            <p:ph type="sldImg" idx="2"/>
          </p:nvPr>
        </p:nvSpPr>
        <p:spPr>
          <a:xfrm>
            <a:off x="1001713" y="1252538"/>
            <a:ext cx="4883150" cy="3379787"/>
          </a:xfrm>
          <a:prstGeom prst="rect">
            <a:avLst/>
          </a:prstGeom>
          <a:noFill/>
          <a:ln w="12700">
            <a:solidFill>
              <a:prstClr val="black"/>
            </a:solidFill>
          </a:ln>
        </p:spPr>
        <p:txBody>
          <a:bodyPr vert="horz" lIns="92410" tIns="46205" rIns="92410" bIns="46205" rtlCol="0" anchor="ctr"/>
          <a:lstStyle/>
          <a:p>
            <a:endParaRPr lang="en-GB"/>
          </a:p>
        </p:txBody>
      </p:sp>
      <p:sp>
        <p:nvSpPr>
          <p:cNvPr id="5" name="Notes Placeholder 4"/>
          <p:cNvSpPr>
            <a:spLocks noGrp="1"/>
          </p:cNvSpPr>
          <p:nvPr>
            <p:ph type="body" sz="quarter" idx="3"/>
          </p:nvPr>
        </p:nvSpPr>
        <p:spPr>
          <a:xfrm>
            <a:off x="688658" y="4820741"/>
            <a:ext cx="5509260" cy="3944243"/>
          </a:xfrm>
          <a:prstGeom prst="rect">
            <a:avLst/>
          </a:prstGeom>
        </p:spPr>
        <p:txBody>
          <a:bodyPr vert="horz" lIns="92410" tIns="46205" rIns="92410" bIns="4620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9514532"/>
            <a:ext cx="2984182" cy="502595"/>
          </a:xfrm>
          <a:prstGeom prst="rect">
            <a:avLst/>
          </a:prstGeom>
        </p:spPr>
        <p:txBody>
          <a:bodyPr vert="horz" lIns="92410" tIns="46205" rIns="92410" bIns="46205" rtlCol="0" anchor="b"/>
          <a:lstStyle>
            <a:lvl1pPr algn="l">
              <a:defRPr sz="1200"/>
            </a:lvl1pPr>
          </a:lstStyle>
          <a:p>
            <a:endParaRPr lang="en-GB"/>
          </a:p>
        </p:txBody>
      </p:sp>
      <p:sp>
        <p:nvSpPr>
          <p:cNvPr id="7" name="Slide Number Placeholder 6"/>
          <p:cNvSpPr>
            <a:spLocks noGrp="1"/>
          </p:cNvSpPr>
          <p:nvPr>
            <p:ph type="sldNum" sz="quarter" idx="5"/>
          </p:nvPr>
        </p:nvSpPr>
        <p:spPr>
          <a:xfrm>
            <a:off x="3900801" y="9514532"/>
            <a:ext cx="2984182" cy="502595"/>
          </a:xfrm>
          <a:prstGeom prst="rect">
            <a:avLst/>
          </a:prstGeom>
        </p:spPr>
        <p:txBody>
          <a:bodyPr vert="horz" lIns="92410" tIns="46205" rIns="92410" bIns="46205"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02/03/2026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02/03/2026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02/03/2026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02/03/2026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47" y="58857"/>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1311463976"/>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Smokey Bean Burger with </a:t>
                      </a:r>
                      <a:r>
                        <a:rPr lang="en-US" sz="800" b="0" i="0" u="none" strike="noStrike" noProof="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Strawberry Jelly </a:t>
                      </a:r>
                    </a:p>
                    <a:p>
                      <a:pPr algn="ctr"/>
                      <a:r>
                        <a:rPr lang="en-GB" sz="800" dirty="0">
                          <a:latin typeface="Century Gothic" panose="020B0502020202020204" pitchFamily="34" charset="0"/>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1393498046"/>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Roasted  Chicken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Meatballs in a Tomato Sauce</a:t>
                      </a:r>
                      <a:endParaRPr lang="en-GB" sz="800" b="0" dirty="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Freshly Chopped </a:t>
                      </a:r>
                    </a:p>
                    <a:p>
                      <a:pPr algn="ctr"/>
                      <a:r>
                        <a:rPr lang="en-GB" sz="800" dirty="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3170619558"/>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 Chicken ,Stuffing,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All Day meat Breakfast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Mexican Bean Roll with </a:t>
                      </a:r>
                      <a:r>
                        <a:rPr lang="en-GB" sz="800" b="0">
                          <a:solidFill>
                            <a:schemeClr val="tx1"/>
                          </a:solidFill>
                          <a:latin typeface="Century Gothic" panose="020B0502020202020204" pitchFamily="34" charset="0"/>
                        </a:rPr>
                        <a:t>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Vegetable Loaf with Stuffing,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dirty="0">
                          <a:latin typeface="Century Gothic" panose="020B0502020202020204" pitchFamily="34" charset="0"/>
                        </a:rPr>
                        <a:t>Cheese &amp; Crackers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latin typeface="Century Gothic" panose="020B0502020202020204" pitchFamily="34" charset="0"/>
                        </a:rPr>
                        <a:t>Pineapple Cake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16" name="TextBox 15">
            <a:extLst>
              <a:ext uri="{FF2B5EF4-FFF2-40B4-BE49-F238E27FC236}">
                <a16:creationId xmlns:a16="http://schemas.microsoft.com/office/drawing/2014/main" id="{EC01BD1F-9ED2-5E9B-5176-9772194E6F4E}"/>
              </a:ext>
            </a:extLst>
          </p:cNvPr>
          <p:cNvSpPr txBox="1"/>
          <p:nvPr/>
        </p:nvSpPr>
        <p:spPr>
          <a:xfrm>
            <a:off x="176213" y="1543226"/>
            <a:ext cx="779120" cy="861774"/>
          </a:xfrm>
          <a:prstGeom prst="rect">
            <a:avLst/>
          </a:prstGeom>
          <a:noFill/>
        </p:spPr>
        <p:txBody>
          <a:bodyPr wrap="square" rtlCol="0">
            <a:spAutoFit/>
          </a:bodyPr>
          <a:lstStyle/>
          <a:p>
            <a:r>
              <a:rPr lang="en-GB" sz="1000" dirty="0"/>
              <a:t>13/04/26</a:t>
            </a:r>
          </a:p>
          <a:p>
            <a:r>
              <a:rPr lang="en-GB" sz="1000" dirty="0"/>
              <a:t>04/05/26</a:t>
            </a:r>
          </a:p>
          <a:p>
            <a:r>
              <a:rPr lang="en-GB" sz="1000" dirty="0"/>
              <a:t>01/06/26</a:t>
            </a:r>
          </a:p>
          <a:p>
            <a:r>
              <a:rPr lang="en-GB" sz="1000" dirty="0"/>
              <a:t>22/06/26</a:t>
            </a:r>
          </a:p>
          <a:p>
            <a:r>
              <a:rPr lang="en-GB" sz="1000" dirty="0"/>
              <a:t>13/07/26</a:t>
            </a:r>
          </a:p>
        </p:txBody>
      </p:sp>
      <p:sp>
        <p:nvSpPr>
          <p:cNvPr id="17" name="TextBox 16">
            <a:extLst>
              <a:ext uri="{FF2B5EF4-FFF2-40B4-BE49-F238E27FC236}">
                <a16:creationId xmlns:a16="http://schemas.microsoft.com/office/drawing/2014/main" id="{B33E2A23-6BE4-25A2-DFA1-8C64F79B5AF3}"/>
              </a:ext>
            </a:extLst>
          </p:cNvPr>
          <p:cNvSpPr txBox="1"/>
          <p:nvPr/>
        </p:nvSpPr>
        <p:spPr>
          <a:xfrm>
            <a:off x="139883" y="3241636"/>
            <a:ext cx="779120" cy="707886"/>
          </a:xfrm>
          <a:prstGeom prst="rect">
            <a:avLst/>
          </a:prstGeom>
          <a:noFill/>
        </p:spPr>
        <p:txBody>
          <a:bodyPr wrap="square" rtlCol="0">
            <a:spAutoFit/>
          </a:bodyPr>
          <a:lstStyle/>
          <a:p>
            <a:r>
              <a:rPr lang="en-GB" sz="1000" dirty="0"/>
              <a:t>20/04/26</a:t>
            </a:r>
          </a:p>
          <a:p>
            <a:r>
              <a:rPr lang="en-GB" sz="1000" dirty="0"/>
              <a:t>11/04/26</a:t>
            </a:r>
          </a:p>
          <a:p>
            <a:r>
              <a:rPr lang="en-GB" sz="1000" dirty="0"/>
              <a:t>08/06/26</a:t>
            </a:r>
          </a:p>
          <a:p>
            <a:r>
              <a:rPr lang="en-GB" sz="1000" dirty="0"/>
              <a:t>29/06/26</a:t>
            </a:r>
          </a:p>
        </p:txBody>
      </p:sp>
      <p:sp>
        <p:nvSpPr>
          <p:cNvPr id="34" name="TextBox 33">
            <a:extLst>
              <a:ext uri="{FF2B5EF4-FFF2-40B4-BE49-F238E27FC236}">
                <a16:creationId xmlns:a16="http://schemas.microsoft.com/office/drawing/2014/main" id="{C36B5410-F386-46BD-E135-20931CD7F6A0}"/>
              </a:ext>
            </a:extLst>
          </p:cNvPr>
          <p:cNvSpPr txBox="1"/>
          <p:nvPr/>
        </p:nvSpPr>
        <p:spPr>
          <a:xfrm>
            <a:off x="255024" y="4927362"/>
            <a:ext cx="717953" cy="707886"/>
          </a:xfrm>
          <a:prstGeom prst="rect">
            <a:avLst/>
          </a:prstGeom>
          <a:noFill/>
        </p:spPr>
        <p:txBody>
          <a:bodyPr wrap="square" rtlCol="0">
            <a:spAutoFit/>
          </a:bodyPr>
          <a:lstStyle/>
          <a:p>
            <a:r>
              <a:rPr lang="en-GB" sz="1000" dirty="0"/>
              <a:t>27/04/26</a:t>
            </a:r>
          </a:p>
          <a:p>
            <a:r>
              <a:rPr lang="en-GB" sz="1000" dirty="0"/>
              <a:t>18/04/26</a:t>
            </a:r>
          </a:p>
          <a:p>
            <a:r>
              <a:rPr lang="en-GB" sz="1000" dirty="0"/>
              <a:t>15/06/26</a:t>
            </a:r>
          </a:p>
          <a:p>
            <a:r>
              <a:rPr lang="en-GB" sz="1000" dirty="0"/>
              <a:t>06/07/26</a:t>
            </a:r>
          </a:p>
        </p:txBody>
      </p:sp>
    </p:spTree>
    <p:extLst>
      <p:ext uri="{BB962C8B-B14F-4D97-AF65-F5344CB8AC3E}">
        <p14:creationId xmlns:p14="http://schemas.microsoft.com/office/powerpoint/2010/main" val="2778804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095825a-ff4a-4656-b561-bd0c70d70820">
      <Terms xmlns="http://schemas.microsoft.com/office/infopath/2007/PartnerControls"/>
    </lcf76f155ced4ddcb4097134ff3c332f>
    <TaxCatchAll xmlns="f7b32164-f257-4eb2-9bcc-3f72bf860f94" xsi:nil="true"/>
    <MigrationWizIdPermissions xmlns="1095825a-ff4a-4656-b561-bd0c70d70820" xsi:nil="true"/>
    <MigrationWizIdPermissionLevels xmlns="1095825a-ff4a-4656-b561-bd0c70d70820" xsi:nil="true"/>
    <MigrationWizIdDocumentLibraryPermissions xmlns="1095825a-ff4a-4656-b561-bd0c70d70820" xsi:nil="true"/>
    <MigrationWizId xmlns="1095825a-ff4a-4656-b561-bd0c70d70820" xsi:nil="true"/>
    <MigrationWizIdSecurityGroups xmlns="1095825a-ff4a-4656-b561-bd0c70d70820" xsi:nil="true"/>
    <_dlc_DocId xmlns="f7b32164-f257-4eb2-9bcc-3f72bf860f94">7X63MYE4TVAF-220787962-194652</_dlc_DocId>
    <_dlc_DocIdUrl xmlns="f7b32164-f257-4eb2-9bcc-3f72bf860f94">
      <Url>https://fccoxonschuk.sharepoint.com/sites/BUC-StaffShared/_layouts/15/DocIdRedir.aspx?ID=7X63MYE4TVAF-220787962-194652</Url>
      <Description>7X63MYE4TVAF-220787962-194652</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27448E626EB8B4DACACD9224AA7C803" ma:contentTypeVersion="24" ma:contentTypeDescription="Create a new document." ma:contentTypeScope="" ma:versionID="cc1d80af8d9b806c032baf8cab500593">
  <xsd:schema xmlns:xsd="http://www.w3.org/2001/XMLSchema" xmlns:xs="http://www.w3.org/2001/XMLSchema" xmlns:p="http://schemas.microsoft.com/office/2006/metadata/properties" xmlns:ns2="1095825a-ff4a-4656-b561-bd0c70d70820" xmlns:ns3="f7b32164-f257-4eb2-9bcc-3f72bf860f94" targetNamespace="http://schemas.microsoft.com/office/2006/metadata/properties" ma:root="true" ma:fieldsID="30f1944e93c8753c128c8ca408e6b25e" ns2:_="" ns3:_="">
    <xsd:import namespace="1095825a-ff4a-4656-b561-bd0c70d70820"/>
    <xsd:import namespace="f7b32164-f257-4eb2-9bcc-3f72bf860f94"/>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LengthInSeconds" minOccurs="0"/>
                <xsd:element ref="ns3:_dlc_DocId" minOccurs="0"/>
                <xsd:element ref="ns3:_dlc_DocIdUrl" minOccurs="0"/>
                <xsd:element ref="ns3:_dlc_DocIdPersistId"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95825a-ff4a-4656-b561-bd0c70d7082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AutoTags" ma:index="20" nillable="true" ma:displayName="Tags" ma:internalName="MediaServiceAutoTags"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30"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33" nillable="true" ma:displayName="MediaServiceSearchProperties" ma:hidden="true" ma:internalName="MediaServiceSearchProperties" ma:readOnly="true">
      <xsd:simpleType>
        <xsd:restriction base="dms:Note"/>
      </xsd:simpleType>
    </xsd:element>
    <xsd:element name="MediaServiceBillingMetadata" ma:index="3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7b32164-f257-4eb2-9bcc-3f72bf860f9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_dlc_DocId" ma:index="26" nillable="true" ma:displayName="Document ID Value" ma:description="The value of the document ID assigned to this item." ma:internalName="_dlc_DocId" ma:readOnly="true">
      <xsd:simpleType>
        <xsd:restriction base="dms:Text"/>
      </xsd:simpleType>
    </xsd:element>
    <xsd:element name="_dlc_DocIdUrl" ma:index="2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8" nillable="true" ma:displayName="Persist ID" ma:description="Keep ID on add." ma:hidden="true" ma:internalName="_dlc_DocIdPersistId" ma:readOnly="true">
      <xsd:simpleType>
        <xsd:restriction base="dms:Boolean"/>
      </xsd:simpleType>
    </xsd:element>
    <xsd:element name="TaxCatchAll" ma:index="31" nillable="true" ma:displayName="Taxonomy Catch All Column" ma:hidden="true" ma:list="{0c73ff7c-9f20-449f-a6cd-079908b4f604}" ma:internalName="TaxCatchAll" ma:showField="CatchAllData" ma:web="f7b32164-f257-4eb2-9bcc-3f72bf860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8B72B72-EFE2-4371-B500-B2B9B1CA3EDB}">
  <ds:schemaRefs>
    <ds:schemaRef ds:uri="http://schemas.microsoft.com/office/infopath/2007/PartnerControls"/>
    <ds:schemaRef ds:uri="http://purl.org/dc/terms/"/>
    <ds:schemaRef ds:uri="http://schemas.openxmlformats.org/package/2006/metadata/core-properties"/>
    <ds:schemaRef ds:uri="http://schemas.microsoft.com/office/2006/metadata/properties"/>
    <ds:schemaRef ds:uri="http://www.w3.org/XML/1998/namespace"/>
    <ds:schemaRef ds:uri="http://purl.org/dc/dcmitype/"/>
    <ds:schemaRef ds:uri="http://schemas.microsoft.com/office/2006/documentManagement/types"/>
    <ds:schemaRef ds:uri="http://purl.org/dc/elements/1.1/"/>
    <ds:schemaRef ds:uri="93f07fc0-f3cc-4d0b-9a4f-54b5dee9d132"/>
    <ds:schemaRef ds:uri="cfcc8f99-6edd-417c-8b08-e4af51aa64dc"/>
  </ds:schemaRefs>
</ds:datastoreItem>
</file>

<file path=customXml/itemProps2.xml><?xml version="1.0" encoding="utf-8"?>
<ds:datastoreItem xmlns:ds="http://schemas.openxmlformats.org/officeDocument/2006/customXml" ds:itemID="{DC827ABD-CB98-4116-90F3-70D4CECA8C09}"/>
</file>

<file path=customXml/itemProps3.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4.xml><?xml version="1.0" encoding="utf-8"?>
<ds:datastoreItem xmlns:ds="http://schemas.openxmlformats.org/officeDocument/2006/customXml" ds:itemID="{70467141-212B-43C0-BA78-375C834403B8}"/>
</file>

<file path=docProps/app.xml><?xml version="1.0" encoding="utf-8"?>
<Properties xmlns="http://schemas.openxmlformats.org/officeDocument/2006/extended-properties" xmlns:vt="http://schemas.openxmlformats.org/officeDocument/2006/docPropsVTypes">
  <TotalTime>22</TotalTime>
  <Words>465</Words>
  <Application>Microsoft Office PowerPoint</Application>
  <PresentationFormat>A4 Paper (210x297 mm)</PresentationFormat>
  <Paragraphs>134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Michele Cross</cp:lastModifiedBy>
  <cp:revision>6</cp:revision>
  <cp:lastPrinted>2026-02-28T10:10:17Z</cp:lastPrinted>
  <dcterms:created xsi:type="dcterms:W3CDTF">2014-08-19T19:35:20Z</dcterms:created>
  <dcterms:modified xsi:type="dcterms:W3CDTF">2026-03-02T17:13:55Z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0x010100527448E626EB8B4DACACD9224AA7C803</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y fmtid="{D5CDD505-2E9C-101B-9397-08002B2CF9AE}" pid="7" name="_dlc_DocIdItemGuid">
    <vt:lpwstr>f594f563-11bc-4b53-bfc1-7d5362ef0faf</vt:lpwstr>
  </property>
</Properties>
</file>