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authors.xml" ContentType="application/vnd.ms-powerpoint.author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2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FB"/>
    <a:srgbClr val="FFD3CC"/>
    <a:srgbClr val="FFF0D2"/>
    <a:srgbClr val="FF4343"/>
    <a:srgbClr val="54BCEB"/>
    <a:srgbClr val="C9FFFB"/>
    <a:srgbClr val="00C8BA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7DFAE8-BABE-472E-AF86-070A9A2E5895}" v="3" dt="2025-09-12T08:01:16.4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904" y="3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Relationship Id="rId14" Type="http://schemas.openxmlformats.org/officeDocument/2006/relationships/customXml" Target="../customXml/item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Autumn Winter</a:t>
            </a:r>
          </a:p>
          <a:p>
            <a:pPr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11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/>
        </p:nvGraphicFramePr>
        <p:xfrm>
          <a:off x="2526788" y="582064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Balls in Tomato Sauce with Rice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Lasagne with Garlic 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Chicken Biryani</a:t>
                      </a:r>
                      <a:endParaRPr lang="en-US" sz="800" b="1" i="0" u="none" strike="noStrike" noProof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or Salmon Fishfingers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Autumn Vegetable Lasagne</a:t>
                      </a:r>
                    </a:p>
                    <a:p>
                      <a:pPr algn="ctr"/>
                      <a:endParaRPr lang="en-GB" sz="80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Beetroot and Lentil Burger in a Bun with 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/>
                        </a:rPr>
                        <a:t>Vegetarian Wellington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BBQ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Pasta with Garlic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Bean Pasty with Chips and Tomato Sauce 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  <a:p>
                      <a:pPr algn="ctr"/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latin typeface="Century Gothic"/>
                        </a:rPr>
                        <a:t>Apple Crumb Cake with Custard</a:t>
                      </a:r>
                    </a:p>
                    <a:p>
                      <a:pPr algn="ctr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Medley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Jelly with Mandarins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Syrup Sponge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/>
        </p:nvGraphicFramePr>
        <p:xfrm>
          <a:off x="2512286" y="2189043"/>
          <a:ext cx="707441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8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1729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1246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or Quorn with Seasoned Potatoes</a:t>
                      </a:r>
                      <a:r>
                        <a:rPr lang="en-GB" sz="800" b="0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Sweetcorn Salsa</a:t>
                      </a: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Breaded Fish or 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Chocolate and Beetroot Brownie with Chocolate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12086"/>
              </p:ext>
            </p:extLst>
          </p:nvPr>
        </p:nvGraphicFramePr>
        <p:xfrm>
          <a:off x="2526788" y="3766166"/>
          <a:ext cx="7020000" cy="162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Chicken 50% Enchilada Bake with 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Sausage with Roast Potatoes and Gravy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Caribbean Chicken with 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Caribbean Stew with Golden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906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</a:t>
                      </a:r>
                    </a:p>
                    <a:p>
                      <a:pPr algn="ctr"/>
                      <a:endParaRPr lang="en-GB" sz="8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Vegan Sausage and Roast Potatoes and Gravy</a:t>
                      </a: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Red Pepper Frittata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Pear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Jamaican Ginger Cake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Cornflake Tart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7" name="Picture 6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377F1638-BE11-3F5E-1E0D-0DD4E7A88E8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700" y="2120067"/>
            <a:ext cx="808100" cy="3058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1DDDE5-68E6-78EA-249F-6AAAC4B221C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87993" y="3659681"/>
            <a:ext cx="415403" cy="281168"/>
          </a:xfrm>
          <a:prstGeom prst="rect">
            <a:avLst/>
          </a:prstGeom>
        </p:spPr>
      </p:pic>
      <p:grpSp>
        <p:nvGrpSpPr>
          <p:cNvPr id="3" name="Group 7">
            <a:extLst>
              <a:ext uri="{FF2B5EF4-FFF2-40B4-BE49-F238E27FC236}">
                <a16:creationId xmlns:a16="http://schemas.microsoft.com/office/drawing/2014/main" id="{80FF5489-0FE7-D318-82EB-0A3F839EF479}"/>
              </a:ext>
            </a:extLst>
          </p:cNvPr>
          <p:cNvGrpSpPr/>
          <p:nvPr/>
        </p:nvGrpSpPr>
        <p:grpSpPr>
          <a:xfrm>
            <a:off x="5026251" y="4032123"/>
            <a:ext cx="284684" cy="271660"/>
            <a:chOff x="0" y="0"/>
            <a:chExt cx="3741232" cy="3821539"/>
          </a:xfrm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46028752-CB56-CBAE-9607-20D2E3546DB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1089128-CD82-EB9A-69AD-7D64F90EEC8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" name="Group 10">
              <a:extLst>
                <a:ext uri="{FF2B5EF4-FFF2-40B4-BE49-F238E27FC236}">
                  <a16:creationId xmlns:a16="http://schemas.microsoft.com/office/drawing/2014/main" id="{BA431524-F662-0954-A08D-A15DA0E2E79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id="{FBF65597-3169-BEE8-705D-D21A51C73B8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87F2A4B5-4A6A-0EE8-76E4-4D3EBD1CBB8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748F1735-530A-C30A-BD9E-EBE9F23AA5F0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D5883401-BA4D-1802-9F1A-13BCD8E8405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77904B53-161F-307C-BC1B-60097B72672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1ED4E2B3-C152-3DB1-8C4F-92A715B752C3}"/>
              </a:ext>
            </a:extLst>
          </p:cNvPr>
          <p:cNvGrpSpPr/>
          <p:nvPr/>
        </p:nvGrpSpPr>
        <p:grpSpPr>
          <a:xfrm>
            <a:off x="4964602" y="2333441"/>
            <a:ext cx="284684" cy="271660"/>
            <a:chOff x="0" y="0"/>
            <a:chExt cx="3741232" cy="3821539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A22475D8-4C21-6DED-7242-E5316ED2BB4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50235C78-E3F4-A429-7D0D-21FE8AB6B5B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" name="Group 10">
              <a:extLst>
                <a:ext uri="{FF2B5EF4-FFF2-40B4-BE49-F238E27FC236}">
                  <a16:creationId xmlns:a16="http://schemas.microsoft.com/office/drawing/2014/main" id="{ACDC8905-A3FD-1101-A989-3AB099C44CDE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6" name="Freeform 11">
                <a:extLst>
                  <a:ext uri="{FF2B5EF4-FFF2-40B4-BE49-F238E27FC236}">
                    <a16:creationId xmlns:a16="http://schemas.microsoft.com/office/drawing/2014/main" id="{0FFA7160-A0AC-CEC5-A3BB-5707F6951BE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93D99023-D328-FFB4-C428-84F24ED35E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3" name="Group 13">
              <a:extLst>
                <a:ext uri="{FF2B5EF4-FFF2-40B4-BE49-F238E27FC236}">
                  <a16:creationId xmlns:a16="http://schemas.microsoft.com/office/drawing/2014/main" id="{48947267-0269-535A-D60E-81D98BE7879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FCD573D3-2869-7325-B0CF-A25123DCA10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15">
                <a:extLst>
                  <a:ext uri="{FF2B5EF4-FFF2-40B4-BE49-F238E27FC236}">
                    <a16:creationId xmlns:a16="http://schemas.microsoft.com/office/drawing/2014/main" id="{15A1E2D4-C457-8A61-63C5-5A2BD7D3B5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28" name="Group 7">
            <a:extLst>
              <a:ext uri="{FF2B5EF4-FFF2-40B4-BE49-F238E27FC236}">
                <a16:creationId xmlns:a16="http://schemas.microsoft.com/office/drawing/2014/main" id="{C94298BD-D1E1-DA47-17A1-6DC7EDB5912D}"/>
              </a:ext>
            </a:extLst>
          </p:cNvPr>
          <p:cNvGrpSpPr/>
          <p:nvPr/>
        </p:nvGrpSpPr>
        <p:grpSpPr>
          <a:xfrm>
            <a:off x="5009151" y="712921"/>
            <a:ext cx="284684" cy="271660"/>
            <a:chOff x="0" y="0"/>
            <a:chExt cx="3741232" cy="3821539"/>
          </a:xfrm>
        </p:grpSpPr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6088E4DE-6ED2-EB69-2B1B-0D657E95B70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9">
              <a:extLst>
                <a:ext uri="{FF2B5EF4-FFF2-40B4-BE49-F238E27FC236}">
                  <a16:creationId xmlns:a16="http://schemas.microsoft.com/office/drawing/2014/main" id="{A9488597-60BE-C209-4DF5-AAA543AD555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31" name="Group 10">
              <a:extLst>
                <a:ext uri="{FF2B5EF4-FFF2-40B4-BE49-F238E27FC236}">
                  <a16:creationId xmlns:a16="http://schemas.microsoft.com/office/drawing/2014/main" id="{78442609-4A4A-C8E5-930B-500F18085639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35" name="Freeform 11">
                <a:extLst>
                  <a:ext uri="{FF2B5EF4-FFF2-40B4-BE49-F238E27FC236}">
                    <a16:creationId xmlns:a16="http://schemas.microsoft.com/office/drawing/2014/main" id="{B302E326-642C-C337-1917-87F2468EDB8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12">
                <a:extLst>
                  <a:ext uri="{FF2B5EF4-FFF2-40B4-BE49-F238E27FC236}">
                    <a16:creationId xmlns:a16="http://schemas.microsoft.com/office/drawing/2014/main" id="{65451F26-ACAE-3686-10A0-2C28D0B57A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32" name="Group 13">
              <a:extLst>
                <a:ext uri="{FF2B5EF4-FFF2-40B4-BE49-F238E27FC236}">
                  <a16:creationId xmlns:a16="http://schemas.microsoft.com/office/drawing/2014/main" id="{FA0FA4A0-9FD9-467E-1FB6-7EDAC5CF7D3F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3" name="Freeform 14">
                <a:extLst>
                  <a:ext uri="{FF2B5EF4-FFF2-40B4-BE49-F238E27FC236}">
                    <a16:creationId xmlns:a16="http://schemas.microsoft.com/office/drawing/2014/main" id="{F855D826-14E9-BD0D-7B96-BE96AB69D98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TextBox 15">
                <a:extLst>
                  <a:ext uri="{FF2B5EF4-FFF2-40B4-BE49-F238E27FC236}">
                    <a16:creationId xmlns:a16="http://schemas.microsoft.com/office/drawing/2014/main" id="{5DB00A0D-F280-7F83-83A0-DF48802F9B3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9E7BF530-5434-1F39-9958-7D80E80DAF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2443349" y="4139341"/>
            <a:ext cx="321362" cy="277934"/>
          </a:xfrm>
          <a:prstGeom prst="rect">
            <a:avLst/>
          </a:prstGeom>
        </p:spPr>
      </p:pic>
      <p:sp>
        <p:nvSpPr>
          <p:cNvPr id="38" name="Freeform 44">
            <a:extLst>
              <a:ext uri="{FF2B5EF4-FFF2-40B4-BE49-F238E27FC236}">
                <a16:creationId xmlns:a16="http://schemas.microsoft.com/office/drawing/2014/main" id="{5683FFB4-A019-6DAC-B42E-2ED2AEEDFDDA}"/>
              </a:ext>
            </a:extLst>
          </p:cNvPr>
          <p:cNvSpPr/>
          <p:nvPr/>
        </p:nvSpPr>
        <p:spPr>
          <a:xfrm>
            <a:off x="3477527" y="4592364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Freeform 44">
            <a:extLst>
              <a:ext uri="{FF2B5EF4-FFF2-40B4-BE49-F238E27FC236}">
                <a16:creationId xmlns:a16="http://schemas.microsoft.com/office/drawing/2014/main" id="{2BA5FFE4-7AF0-1E29-BB81-8F4ED15A4563}"/>
              </a:ext>
            </a:extLst>
          </p:cNvPr>
          <p:cNvSpPr/>
          <p:nvPr/>
        </p:nvSpPr>
        <p:spPr>
          <a:xfrm>
            <a:off x="4995494" y="452153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id="{6C98F8B3-DEA8-004A-BB2F-3DB39B4E80C5}"/>
              </a:ext>
            </a:extLst>
          </p:cNvPr>
          <p:cNvSpPr/>
          <p:nvPr/>
        </p:nvSpPr>
        <p:spPr>
          <a:xfrm>
            <a:off x="6356467" y="462255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1" name="Freeform 44">
            <a:extLst>
              <a:ext uri="{FF2B5EF4-FFF2-40B4-BE49-F238E27FC236}">
                <a16:creationId xmlns:a16="http://schemas.microsoft.com/office/drawing/2014/main" id="{1E87F1A3-2F6C-1914-7ED8-ED5C820FC77E}"/>
              </a:ext>
            </a:extLst>
          </p:cNvPr>
          <p:cNvSpPr/>
          <p:nvPr/>
        </p:nvSpPr>
        <p:spPr>
          <a:xfrm>
            <a:off x="7790791" y="452595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2" name="Freeform 44">
            <a:extLst>
              <a:ext uri="{FF2B5EF4-FFF2-40B4-BE49-F238E27FC236}">
                <a16:creationId xmlns:a16="http://schemas.microsoft.com/office/drawing/2014/main" id="{AE881CBA-6597-EDDE-D0E7-9C8CFEC8E599}"/>
              </a:ext>
            </a:extLst>
          </p:cNvPr>
          <p:cNvSpPr/>
          <p:nvPr/>
        </p:nvSpPr>
        <p:spPr>
          <a:xfrm>
            <a:off x="3472380" y="513387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3" name="Freeform 44">
            <a:extLst>
              <a:ext uri="{FF2B5EF4-FFF2-40B4-BE49-F238E27FC236}">
                <a16:creationId xmlns:a16="http://schemas.microsoft.com/office/drawing/2014/main" id="{1D3D99B3-38A6-F2D8-D563-08857B90DDC9}"/>
              </a:ext>
            </a:extLst>
          </p:cNvPr>
          <p:cNvSpPr/>
          <p:nvPr/>
        </p:nvSpPr>
        <p:spPr>
          <a:xfrm>
            <a:off x="6364613" y="51131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4" name="Freeform 44">
            <a:extLst>
              <a:ext uri="{FF2B5EF4-FFF2-40B4-BE49-F238E27FC236}">
                <a16:creationId xmlns:a16="http://schemas.microsoft.com/office/drawing/2014/main" id="{C4C58C57-DC22-9108-FF9A-C9235FB628F4}"/>
              </a:ext>
            </a:extLst>
          </p:cNvPr>
          <p:cNvSpPr/>
          <p:nvPr/>
        </p:nvSpPr>
        <p:spPr>
          <a:xfrm>
            <a:off x="9302857" y="350700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84FAA01B-CA8A-9A87-A8D9-8C61423A1B7F}"/>
              </a:ext>
            </a:extLst>
          </p:cNvPr>
          <p:cNvSpPr/>
          <p:nvPr/>
        </p:nvSpPr>
        <p:spPr>
          <a:xfrm>
            <a:off x="6300140" y="349527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6" name="Freeform 44">
            <a:extLst>
              <a:ext uri="{FF2B5EF4-FFF2-40B4-BE49-F238E27FC236}">
                <a16:creationId xmlns:a16="http://schemas.microsoft.com/office/drawing/2014/main" id="{B6B1EF34-4077-AD3D-0E39-AE01EF3C841E}"/>
              </a:ext>
            </a:extLst>
          </p:cNvPr>
          <p:cNvSpPr/>
          <p:nvPr/>
        </p:nvSpPr>
        <p:spPr>
          <a:xfrm>
            <a:off x="3537091" y="348324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8232EDAF-DEB7-8EF8-AB52-D340E3E28C70}"/>
              </a:ext>
            </a:extLst>
          </p:cNvPr>
          <p:cNvSpPr/>
          <p:nvPr/>
        </p:nvSpPr>
        <p:spPr>
          <a:xfrm>
            <a:off x="7779330" y="29554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4">
            <a:extLst>
              <a:ext uri="{FF2B5EF4-FFF2-40B4-BE49-F238E27FC236}">
                <a16:creationId xmlns:a16="http://schemas.microsoft.com/office/drawing/2014/main" id="{1B621FAE-4358-3308-BDB2-28942C5DAAB1}"/>
              </a:ext>
            </a:extLst>
          </p:cNvPr>
          <p:cNvSpPr/>
          <p:nvPr/>
        </p:nvSpPr>
        <p:spPr>
          <a:xfrm>
            <a:off x="4940961" y="290788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44">
            <a:extLst>
              <a:ext uri="{FF2B5EF4-FFF2-40B4-BE49-F238E27FC236}">
                <a16:creationId xmlns:a16="http://schemas.microsoft.com/office/drawing/2014/main" id="{C63EEADB-6F65-76C0-A494-FB6F3F019C87}"/>
              </a:ext>
            </a:extLst>
          </p:cNvPr>
          <p:cNvSpPr/>
          <p:nvPr/>
        </p:nvSpPr>
        <p:spPr>
          <a:xfrm>
            <a:off x="6300139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Freeform 44">
            <a:extLst>
              <a:ext uri="{FF2B5EF4-FFF2-40B4-BE49-F238E27FC236}">
                <a16:creationId xmlns:a16="http://schemas.microsoft.com/office/drawing/2014/main" id="{B1B6E252-25E1-0672-6DE4-24C5764E45A1}"/>
              </a:ext>
            </a:extLst>
          </p:cNvPr>
          <p:cNvSpPr/>
          <p:nvPr/>
        </p:nvSpPr>
        <p:spPr>
          <a:xfrm>
            <a:off x="3544082" y="295502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Freeform 44">
            <a:extLst>
              <a:ext uri="{FF2B5EF4-FFF2-40B4-BE49-F238E27FC236}">
                <a16:creationId xmlns:a16="http://schemas.microsoft.com/office/drawing/2014/main" id="{8BF1759B-A399-8CC7-D924-58BA235F3F40}"/>
              </a:ext>
            </a:extLst>
          </p:cNvPr>
          <p:cNvSpPr/>
          <p:nvPr/>
        </p:nvSpPr>
        <p:spPr>
          <a:xfrm>
            <a:off x="3492773" y="8416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Freeform 44">
            <a:extLst>
              <a:ext uri="{FF2B5EF4-FFF2-40B4-BE49-F238E27FC236}">
                <a16:creationId xmlns:a16="http://schemas.microsoft.com/office/drawing/2014/main" id="{0601D7CA-01C3-399E-6C57-7E94C63CCE07}"/>
              </a:ext>
            </a:extLst>
          </p:cNvPr>
          <p:cNvSpPr/>
          <p:nvPr/>
        </p:nvSpPr>
        <p:spPr>
          <a:xfrm>
            <a:off x="5042510" y="128243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5" name="Freeform 44">
            <a:extLst>
              <a:ext uri="{FF2B5EF4-FFF2-40B4-BE49-F238E27FC236}">
                <a16:creationId xmlns:a16="http://schemas.microsoft.com/office/drawing/2014/main" id="{93F7D765-5070-41C2-83B3-F1147DD6BC7C}"/>
              </a:ext>
            </a:extLst>
          </p:cNvPr>
          <p:cNvSpPr/>
          <p:nvPr/>
        </p:nvSpPr>
        <p:spPr>
          <a:xfrm>
            <a:off x="6367115" y="132995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5A9C7E64-908A-53A9-8EB6-E8759CB80685}"/>
              </a:ext>
            </a:extLst>
          </p:cNvPr>
          <p:cNvSpPr/>
          <p:nvPr/>
        </p:nvSpPr>
        <p:spPr>
          <a:xfrm>
            <a:off x="7807780" y="131622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23">
            <a:extLst>
              <a:ext uri="{FF2B5EF4-FFF2-40B4-BE49-F238E27FC236}">
                <a16:creationId xmlns:a16="http://schemas.microsoft.com/office/drawing/2014/main" id="{650173B0-3F54-CA54-F39E-F76F644F9B86}"/>
              </a:ext>
            </a:extLst>
          </p:cNvPr>
          <p:cNvSpPr/>
          <p:nvPr/>
        </p:nvSpPr>
        <p:spPr>
          <a:xfrm flipH="1">
            <a:off x="3666569" y="55484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89E54E5B-0051-BDAC-45FA-98DD24741C4B}"/>
              </a:ext>
            </a:extLst>
          </p:cNvPr>
          <p:cNvSpPr/>
          <p:nvPr/>
        </p:nvSpPr>
        <p:spPr>
          <a:xfrm flipH="1">
            <a:off x="7939962" y="104157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44EEDD20-B7D3-4A9A-84FF-917789EC56F2}"/>
              </a:ext>
            </a:extLst>
          </p:cNvPr>
          <p:cNvSpPr/>
          <p:nvPr/>
        </p:nvSpPr>
        <p:spPr>
          <a:xfrm flipH="1">
            <a:off x="3567322" y="234772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1" name="Freeform 23">
            <a:extLst>
              <a:ext uri="{FF2B5EF4-FFF2-40B4-BE49-F238E27FC236}">
                <a16:creationId xmlns:a16="http://schemas.microsoft.com/office/drawing/2014/main" id="{19E7E3F3-53A2-CA5A-E72A-992444FE9612}"/>
              </a:ext>
            </a:extLst>
          </p:cNvPr>
          <p:cNvSpPr/>
          <p:nvPr/>
        </p:nvSpPr>
        <p:spPr>
          <a:xfrm flipH="1">
            <a:off x="3346133" y="286866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23">
            <a:extLst>
              <a:ext uri="{FF2B5EF4-FFF2-40B4-BE49-F238E27FC236}">
                <a16:creationId xmlns:a16="http://schemas.microsoft.com/office/drawing/2014/main" id="{FD36DF43-1B74-55CF-203A-AEB72A7C0D7A}"/>
              </a:ext>
            </a:extLst>
          </p:cNvPr>
          <p:cNvSpPr/>
          <p:nvPr/>
        </p:nvSpPr>
        <p:spPr>
          <a:xfrm flipH="1">
            <a:off x="7830703" y="228168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23">
            <a:extLst>
              <a:ext uri="{FF2B5EF4-FFF2-40B4-BE49-F238E27FC236}">
                <a16:creationId xmlns:a16="http://schemas.microsoft.com/office/drawing/2014/main" id="{7EAEE8DF-8EA8-EDA8-9357-4E5BB38EC1B7}"/>
              </a:ext>
            </a:extLst>
          </p:cNvPr>
          <p:cNvSpPr/>
          <p:nvPr/>
        </p:nvSpPr>
        <p:spPr>
          <a:xfrm flipH="1">
            <a:off x="8000202" y="294269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8" name="Freeform 23">
            <a:extLst>
              <a:ext uri="{FF2B5EF4-FFF2-40B4-BE49-F238E27FC236}">
                <a16:creationId xmlns:a16="http://schemas.microsoft.com/office/drawing/2014/main" id="{3EFD6CE5-B3AC-725C-2E8F-524512566290}"/>
              </a:ext>
            </a:extLst>
          </p:cNvPr>
          <p:cNvSpPr/>
          <p:nvPr/>
        </p:nvSpPr>
        <p:spPr>
          <a:xfrm flipH="1">
            <a:off x="7922524" y="341793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9" name="Freeform 23">
            <a:extLst>
              <a:ext uri="{FF2B5EF4-FFF2-40B4-BE49-F238E27FC236}">
                <a16:creationId xmlns:a16="http://schemas.microsoft.com/office/drawing/2014/main" id="{EB6AAA54-9E4B-9C4C-0B2D-866F5103E0D5}"/>
              </a:ext>
            </a:extLst>
          </p:cNvPr>
          <p:cNvSpPr/>
          <p:nvPr/>
        </p:nvSpPr>
        <p:spPr>
          <a:xfrm flipH="1">
            <a:off x="3796519" y="4394730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0" name="Freeform 23">
            <a:extLst>
              <a:ext uri="{FF2B5EF4-FFF2-40B4-BE49-F238E27FC236}">
                <a16:creationId xmlns:a16="http://schemas.microsoft.com/office/drawing/2014/main" id="{E62C8C2B-D5C6-E0E2-A47C-2DF2140B7DE7}"/>
              </a:ext>
            </a:extLst>
          </p:cNvPr>
          <p:cNvSpPr/>
          <p:nvPr/>
        </p:nvSpPr>
        <p:spPr>
          <a:xfrm flipH="1">
            <a:off x="3734989" y="505247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1" name="Freeform 23">
            <a:extLst>
              <a:ext uri="{FF2B5EF4-FFF2-40B4-BE49-F238E27FC236}">
                <a16:creationId xmlns:a16="http://schemas.microsoft.com/office/drawing/2014/main" id="{3451C8C6-A265-77FA-FBD0-333F40A39E92}"/>
              </a:ext>
            </a:extLst>
          </p:cNvPr>
          <p:cNvSpPr/>
          <p:nvPr/>
        </p:nvSpPr>
        <p:spPr>
          <a:xfrm flipH="1">
            <a:off x="5086918" y="49958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7" name="Freeform 44">
            <a:extLst>
              <a:ext uri="{FF2B5EF4-FFF2-40B4-BE49-F238E27FC236}">
                <a16:creationId xmlns:a16="http://schemas.microsoft.com/office/drawing/2014/main" id="{A4CE5B56-5306-7348-78A7-AA919CDCCD7C}"/>
              </a:ext>
            </a:extLst>
          </p:cNvPr>
          <p:cNvSpPr/>
          <p:nvPr/>
        </p:nvSpPr>
        <p:spPr>
          <a:xfrm>
            <a:off x="6356468" y="185762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2" name="Freeform 44">
            <a:extLst>
              <a:ext uri="{FF2B5EF4-FFF2-40B4-BE49-F238E27FC236}">
                <a16:creationId xmlns:a16="http://schemas.microsoft.com/office/drawing/2014/main" id="{F54503AD-9CD9-F778-9378-65213CC6DC86}"/>
              </a:ext>
            </a:extLst>
          </p:cNvPr>
          <p:cNvSpPr/>
          <p:nvPr/>
        </p:nvSpPr>
        <p:spPr>
          <a:xfrm>
            <a:off x="7830703" y="188158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F1D7262A-553B-8877-BB02-80DA1CAB2809}"/>
              </a:ext>
            </a:extLst>
          </p:cNvPr>
          <p:cNvSpPr txBox="1"/>
          <p:nvPr/>
        </p:nvSpPr>
        <p:spPr>
          <a:xfrm>
            <a:off x="566057" y="1140823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03/11/25</a:t>
            </a:r>
          </a:p>
          <a:p>
            <a:r>
              <a:rPr lang="en-GB" sz="900" dirty="0"/>
              <a:t>24/11/25</a:t>
            </a:r>
          </a:p>
          <a:p>
            <a:r>
              <a:rPr lang="en-GB" sz="900" dirty="0"/>
              <a:t>15/12/25</a:t>
            </a:r>
          </a:p>
          <a:p>
            <a:r>
              <a:rPr lang="en-GB" sz="900" dirty="0"/>
              <a:t>19/01/26</a:t>
            </a:r>
          </a:p>
          <a:p>
            <a:r>
              <a:rPr lang="en-GB" sz="900" dirty="0"/>
              <a:t>09/02/26</a:t>
            </a:r>
          </a:p>
          <a:p>
            <a:r>
              <a:rPr lang="en-GB" sz="900" dirty="0"/>
              <a:t>09/03/26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F7198170-AA15-BB24-1282-A6B23D1C5AAB}"/>
              </a:ext>
            </a:extLst>
          </p:cNvPr>
          <p:cNvSpPr txBox="1"/>
          <p:nvPr/>
        </p:nvSpPr>
        <p:spPr>
          <a:xfrm>
            <a:off x="516979" y="2750691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10/11/25</a:t>
            </a:r>
          </a:p>
          <a:p>
            <a:r>
              <a:rPr lang="en-GB" sz="900" dirty="0"/>
              <a:t>01/12/25</a:t>
            </a:r>
          </a:p>
          <a:p>
            <a:r>
              <a:rPr lang="en-GB" sz="900" dirty="0"/>
              <a:t>05/01/26</a:t>
            </a:r>
          </a:p>
          <a:p>
            <a:r>
              <a:rPr lang="en-GB" sz="900" dirty="0"/>
              <a:t>26/01/26</a:t>
            </a:r>
          </a:p>
          <a:p>
            <a:r>
              <a:rPr lang="en-GB" sz="900" dirty="0"/>
              <a:t>23/02/26</a:t>
            </a:r>
          </a:p>
          <a:p>
            <a:r>
              <a:rPr lang="en-GB" sz="900" dirty="0"/>
              <a:t>16/03/26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B422B1B8-3A41-4CD0-A181-6A87F84F7AF7}"/>
              </a:ext>
            </a:extLst>
          </p:cNvPr>
          <p:cNvSpPr txBox="1"/>
          <p:nvPr/>
        </p:nvSpPr>
        <p:spPr>
          <a:xfrm>
            <a:off x="511889" y="4406115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17/11/25</a:t>
            </a:r>
          </a:p>
          <a:p>
            <a:r>
              <a:rPr lang="en-GB" sz="900" dirty="0"/>
              <a:t>08/12/25</a:t>
            </a:r>
          </a:p>
          <a:p>
            <a:r>
              <a:rPr lang="en-GB" sz="900" dirty="0"/>
              <a:t>12/01/26</a:t>
            </a:r>
          </a:p>
          <a:p>
            <a:r>
              <a:rPr lang="en-GB" sz="900" dirty="0"/>
              <a:t>02/02/26</a:t>
            </a:r>
          </a:p>
          <a:p>
            <a:r>
              <a:rPr lang="en-GB" sz="900" dirty="0"/>
              <a:t>02/03/26</a:t>
            </a:r>
          </a:p>
          <a:p>
            <a:r>
              <a:rPr lang="en-GB" sz="900" dirty="0"/>
              <a:t>23/03/26</a:t>
            </a:r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4" ma:contentTypeDescription="Create a new document." ma:contentTypeScope="" ma:versionID="8c4af9c67b66f9e292ed3a9195472e90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7b8c4933c1bd0f621e4d48f2a3595804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30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6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8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1" nillable="true" ma:displayName="Taxonomy Catch All Column" ma:hidden="true" ma:list="{0c73ff7c-9f20-449f-a6cd-079908b4f604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95825a-ff4a-4656-b561-bd0c70d70820">
      <Terms xmlns="http://schemas.microsoft.com/office/infopath/2007/PartnerControls"/>
    </lcf76f155ced4ddcb4097134ff3c332f>
    <TaxCatchAll xmlns="f7b32164-f257-4eb2-9bcc-3f72bf860f94" xsi:nil="true"/>
    <MigrationWizIdPermissions xmlns="1095825a-ff4a-4656-b561-bd0c70d70820" xsi:nil="true"/>
    <MigrationWizIdPermissionLevels xmlns="1095825a-ff4a-4656-b561-bd0c70d70820" xsi:nil="true"/>
    <MigrationWizIdDocumentLibraryPermissions xmlns="1095825a-ff4a-4656-b561-bd0c70d70820" xsi:nil="true"/>
    <MigrationWizId xmlns="1095825a-ff4a-4656-b561-bd0c70d70820" xsi:nil="true"/>
    <MigrationWizIdSecurityGroups xmlns="1095825a-ff4a-4656-b561-bd0c70d70820" xsi:nil="true"/>
    <_dlc_DocId xmlns="f7b32164-f257-4eb2-9bcc-3f72bf860f94">7X63MYE4TVAF-220787962-191151</_dlc_DocId>
    <_dlc_DocIdUrl xmlns="f7b32164-f257-4eb2-9bcc-3f72bf860f94">
      <Url>https://fccoxonschuk.sharepoint.com/sites/BUC-StaffShared/_layouts/15/DocIdRedir.aspx?ID=7X63MYE4TVAF-220787962-191151</Url>
      <Description>7X63MYE4TVAF-220787962-191151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48B4D4C2-F8E7-4281-B3CF-AEF3BF79F5B4}"/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cfcc8f99-6edd-417c-8b08-e4af51aa64dc"/>
    <ds:schemaRef ds:uri="http://schemas.microsoft.com/office/infopath/2007/PartnerControls"/>
    <ds:schemaRef ds:uri="http://purl.org/dc/terms/"/>
    <ds:schemaRef ds:uri="93f07fc0-f3cc-4d0b-9a4f-54b5dee9d132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F5BC937F-B584-48FA-8510-C2EC3EFFC144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373</Words>
  <Application>Microsoft Office PowerPoint</Application>
  <PresentationFormat>A4 Paper (210x297 mm)</PresentationFormat>
  <Paragraphs>123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Claire Martin</cp:lastModifiedBy>
  <cp:revision>4</cp:revision>
  <cp:lastPrinted>2024-12-12T13:06:13Z</cp:lastPrinted>
  <dcterms:created xsi:type="dcterms:W3CDTF">2014-08-19T19:35:20Z</dcterms:created>
  <dcterms:modified xsi:type="dcterms:W3CDTF">2025-09-12T08:06:34Z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  <property fmtid="{D5CDD505-2E9C-101B-9397-08002B2CF9AE}" pid="7" name="_dlc_DocIdItemGuid">
    <vt:lpwstr>c6a0c56f-5bff-4273-8a91-30207703d343</vt:lpwstr>
  </property>
</Properties>
</file>