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56" y="598306"/>
            <a:ext cx="11067370" cy="618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17" y="572179"/>
            <a:ext cx="11295426" cy="624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8" y="572179"/>
            <a:ext cx="11123159" cy="624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406" y="598306"/>
            <a:ext cx="11070908" cy="618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817" y="598306"/>
            <a:ext cx="11051993" cy="618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30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16</cp:revision>
  <dcterms:created xsi:type="dcterms:W3CDTF">2021-10-31T15:54:36Z</dcterms:created>
  <dcterms:modified xsi:type="dcterms:W3CDTF">2022-02-16T21:51:58Z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