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2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3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7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6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33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3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87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42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17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5" y="635751"/>
            <a:ext cx="10980952" cy="612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82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2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5" y="698702"/>
            <a:ext cx="10130554" cy="5618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06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4" y="619038"/>
            <a:ext cx="10964327" cy="6152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77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5" y="699828"/>
            <a:ext cx="10764080" cy="6033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974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5" y="614363"/>
            <a:ext cx="11047454" cy="6135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037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5" y="599495"/>
            <a:ext cx="10527030" cy="582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523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09FADC003E3479731BFA4F670A750" ma:contentTypeVersion="10" ma:contentTypeDescription="Create a new document." ma:contentTypeScope="" ma:versionID="76938517629869f1dab98c9fa17cde1d">
  <xsd:schema xmlns:xsd="http://www.w3.org/2001/XMLSchema" xmlns:xs="http://www.w3.org/2001/XMLSchema" xmlns:p="http://schemas.microsoft.com/office/2006/metadata/properties" xmlns:ns3="798f563b-aac4-4f22-8930-848dd3493a87" targetNamespace="http://schemas.microsoft.com/office/2006/metadata/properties" ma:root="true" ma:fieldsID="94a7b9579f357635058bee597ffafee7" ns3:_="">
    <xsd:import namespace="798f563b-aac4-4f22-8930-848dd3493a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8f563b-aac4-4f22-8930-848dd3493a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6CD137-6DD5-437D-A0E3-6B8E44B36A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8f563b-aac4-4f22-8930-848dd3493a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7CF7094-F719-485E-864C-CD29D5A91055}">
  <ds:schemaRefs>
    <ds:schemaRef ds:uri="http://schemas.microsoft.com/office/2006/metadata/properties"/>
    <ds:schemaRef ds:uri="798f563b-aac4-4f22-8930-848dd3493a87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1EF7196A-D1AC-4CDA-8D34-93F3998D837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36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Brown</dc:creator>
  <cp:lastModifiedBy>James Stevens</cp:lastModifiedBy>
  <cp:revision>12</cp:revision>
  <dcterms:created xsi:type="dcterms:W3CDTF">2021-10-31T15:54:36Z</dcterms:created>
  <dcterms:modified xsi:type="dcterms:W3CDTF">2021-12-14T12:25:15Z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0x01010089509FADC003E3479731BFA4F670A750</vt:lpwstr>
  </property>
</Properties>
</file>